
<file path=[Content_Types].xml><?xml version="1.0" encoding="utf-8"?>
<Types xmlns="http://schemas.openxmlformats.org/package/2006/content-types">
  <Default Extension="jfif"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61" r:id="rId2"/>
    <p:sldId id="257" r:id="rId3"/>
    <p:sldId id="357" r:id="rId4"/>
    <p:sldId id="301" r:id="rId5"/>
    <p:sldId id="350" r:id="rId6"/>
    <p:sldId id="360" r:id="rId7"/>
    <p:sldId id="358" r:id="rId8"/>
    <p:sldId id="359" r:id="rId9"/>
    <p:sldId id="304" r:id="rId10"/>
    <p:sldId id="32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 initials="A" lastIdx="1" clrIdx="0">
    <p:extLst>
      <p:ext uri="{19B8F6BF-5375-455C-9EA6-DF929625EA0E}">
        <p15:presenceInfo xmlns:p15="http://schemas.microsoft.com/office/powerpoint/2012/main" userId="Adm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3333CC"/>
    <a:srgbClr val="3333FF"/>
    <a:srgbClr val="FF0000"/>
    <a:srgbClr val="FF0066"/>
    <a:srgbClr val="CC0066"/>
    <a:srgbClr val="FFCCFF"/>
    <a:srgbClr val="CC00CC"/>
    <a:srgbClr val="9900CC"/>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E907CA-8C46-46C3-AE5A-20978CE22B24}" type="datetimeFigureOut">
              <a:rPr lang="en-US" smtClean="0"/>
              <a:t>3/23/2023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EDB108-CF2B-4BA7-9F7A-E3008B016067}" type="slidenum">
              <a:rPr lang="en-US" smtClean="0"/>
              <a:t>‹#›</a:t>
            </a:fld>
            <a:endParaRPr lang="en-US"/>
          </a:p>
        </p:txBody>
      </p:sp>
    </p:spTree>
    <p:extLst>
      <p:ext uri="{BB962C8B-B14F-4D97-AF65-F5344CB8AC3E}">
        <p14:creationId xmlns:p14="http://schemas.microsoft.com/office/powerpoint/2010/main" val="1913704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EDB108-CF2B-4BA7-9F7A-E3008B016067}" type="slidenum">
              <a:rPr lang="en-US" smtClean="0"/>
              <a:t>2</a:t>
            </a:fld>
            <a:endParaRPr lang="en-US"/>
          </a:p>
        </p:txBody>
      </p:sp>
    </p:spTree>
    <p:extLst>
      <p:ext uri="{BB962C8B-B14F-4D97-AF65-F5344CB8AC3E}">
        <p14:creationId xmlns:p14="http://schemas.microsoft.com/office/powerpoint/2010/main" val="3129308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EDB108-CF2B-4BA7-9F7A-E3008B016067}" type="slidenum">
              <a:rPr lang="en-US" smtClean="0"/>
              <a:t>3</a:t>
            </a:fld>
            <a:endParaRPr lang="en-US"/>
          </a:p>
        </p:txBody>
      </p:sp>
    </p:spTree>
    <p:extLst>
      <p:ext uri="{BB962C8B-B14F-4D97-AF65-F5344CB8AC3E}">
        <p14:creationId xmlns:p14="http://schemas.microsoft.com/office/powerpoint/2010/main" val="1313936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EDB108-CF2B-4BA7-9F7A-E3008B016067}" type="slidenum">
              <a:rPr lang="en-US" smtClean="0"/>
              <a:t>4</a:t>
            </a:fld>
            <a:endParaRPr lang="en-US"/>
          </a:p>
        </p:txBody>
      </p:sp>
    </p:spTree>
    <p:extLst>
      <p:ext uri="{BB962C8B-B14F-4D97-AF65-F5344CB8AC3E}">
        <p14:creationId xmlns:p14="http://schemas.microsoft.com/office/powerpoint/2010/main" val="378376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EDB108-CF2B-4BA7-9F7A-E3008B016067}" type="slidenum">
              <a:rPr lang="en-US" smtClean="0"/>
              <a:t>5</a:t>
            </a:fld>
            <a:endParaRPr lang="en-US"/>
          </a:p>
        </p:txBody>
      </p:sp>
    </p:spTree>
    <p:extLst>
      <p:ext uri="{BB962C8B-B14F-4D97-AF65-F5344CB8AC3E}">
        <p14:creationId xmlns:p14="http://schemas.microsoft.com/office/powerpoint/2010/main" val="2895428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EDB108-CF2B-4BA7-9F7A-E3008B016067}" type="slidenum">
              <a:rPr lang="en-US" smtClean="0"/>
              <a:t>7</a:t>
            </a:fld>
            <a:endParaRPr lang="en-US"/>
          </a:p>
        </p:txBody>
      </p:sp>
    </p:spTree>
    <p:extLst>
      <p:ext uri="{BB962C8B-B14F-4D97-AF65-F5344CB8AC3E}">
        <p14:creationId xmlns:p14="http://schemas.microsoft.com/office/powerpoint/2010/main" val="2199776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EDB108-CF2B-4BA7-9F7A-E3008B016067}" type="slidenum">
              <a:rPr lang="en-US" smtClean="0"/>
              <a:t>8</a:t>
            </a:fld>
            <a:endParaRPr lang="en-US"/>
          </a:p>
        </p:txBody>
      </p:sp>
    </p:spTree>
    <p:extLst>
      <p:ext uri="{BB962C8B-B14F-4D97-AF65-F5344CB8AC3E}">
        <p14:creationId xmlns:p14="http://schemas.microsoft.com/office/powerpoint/2010/main" val="27353322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EDB108-CF2B-4BA7-9F7A-E3008B016067}" type="slidenum">
              <a:rPr lang="en-US" smtClean="0"/>
              <a:t>9</a:t>
            </a:fld>
            <a:endParaRPr lang="en-US"/>
          </a:p>
        </p:txBody>
      </p:sp>
    </p:spTree>
    <p:extLst>
      <p:ext uri="{BB962C8B-B14F-4D97-AF65-F5344CB8AC3E}">
        <p14:creationId xmlns:p14="http://schemas.microsoft.com/office/powerpoint/2010/main" val="16679316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EDB108-CF2B-4BA7-9F7A-E3008B016067}" type="slidenum">
              <a:rPr lang="en-US" smtClean="0"/>
              <a:t>10</a:t>
            </a:fld>
            <a:endParaRPr lang="en-US"/>
          </a:p>
        </p:txBody>
      </p:sp>
    </p:spTree>
    <p:extLst>
      <p:ext uri="{BB962C8B-B14F-4D97-AF65-F5344CB8AC3E}">
        <p14:creationId xmlns:p14="http://schemas.microsoft.com/office/powerpoint/2010/main" val="2419264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CA2CF3-161D-4290-9691-8A065EC2791C}"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280240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A2CF3-161D-4290-9691-8A065EC2791C}"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631064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A2CF3-161D-4290-9691-8A065EC2791C}"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093999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A2CF3-161D-4290-9691-8A065EC2791C}"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4010976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CA2CF3-161D-4290-9691-8A065EC2791C}"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748312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CA2CF3-161D-4290-9691-8A065EC2791C}" type="datetimeFigureOut">
              <a:rPr lang="en-US" smtClean="0"/>
              <a:t>3/23/2023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2958411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CA2CF3-161D-4290-9691-8A065EC2791C}" type="datetimeFigureOut">
              <a:rPr lang="en-US" smtClean="0"/>
              <a:t>3/23/2023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2186831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CA2CF3-161D-4290-9691-8A065EC2791C}" type="datetimeFigureOut">
              <a:rPr lang="en-US" smtClean="0"/>
              <a:t>3/23/2023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2658981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CA2CF3-161D-4290-9691-8A065EC2791C}" type="datetimeFigureOut">
              <a:rPr lang="en-US" smtClean="0"/>
              <a:t>3/23/2023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019267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CA2CF3-161D-4290-9691-8A065EC2791C}" type="datetimeFigureOut">
              <a:rPr lang="en-US" smtClean="0"/>
              <a:t>3/23/2023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4165855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CA2CF3-161D-4290-9691-8A065EC2791C}" type="datetimeFigureOut">
              <a:rPr lang="en-US" smtClean="0"/>
              <a:t>3/23/2023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250373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100000">
              <a:srgbClr val="FFFF00"/>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CA2CF3-161D-4290-9691-8A065EC2791C}" type="datetimeFigureOut">
              <a:rPr lang="en-US" smtClean="0"/>
              <a:t>3/23/2023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0DA1D9-76DF-4E13-9ADB-F9C797BBD937}" type="slidenum">
              <a:rPr lang="en-US" smtClean="0"/>
              <a:t>‹#›</a:t>
            </a:fld>
            <a:endParaRPr lang="en-US"/>
          </a:p>
        </p:txBody>
      </p:sp>
    </p:spTree>
    <p:extLst>
      <p:ext uri="{BB962C8B-B14F-4D97-AF65-F5344CB8AC3E}">
        <p14:creationId xmlns:p14="http://schemas.microsoft.com/office/powerpoint/2010/main" val="3716558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6312" y="2557462"/>
            <a:ext cx="2619375" cy="1743075"/>
          </a:xfrm>
          <a:prstGeom prst="rect">
            <a:avLst/>
          </a:prstGeom>
        </p:spPr>
      </p:pic>
    </p:spTree>
    <p:extLst>
      <p:ext uri="{BB962C8B-B14F-4D97-AF65-F5344CB8AC3E}">
        <p14:creationId xmlns:p14="http://schemas.microsoft.com/office/powerpoint/2010/main" val="33131539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404813" y="-80963"/>
            <a:ext cx="13001625" cy="7019925"/>
          </a:xfrm>
          <a:prstGeom prst="rect">
            <a:avLst/>
          </a:prstGeom>
        </p:spPr>
      </p:pic>
      <p:sp>
        <p:nvSpPr>
          <p:cNvPr id="4" name="Rectangle 3"/>
          <p:cNvSpPr/>
          <p:nvPr/>
        </p:nvSpPr>
        <p:spPr>
          <a:xfrm>
            <a:off x="3727125" y="1633684"/>
            <a:ext cx="5452134" cy="3590629"/>
          </a:xfrm>
          <a:prstGeom prst="rect">
            <a:avLst/>
          </a:prstGeom>
          <a:noFill/>
        </p:spPr>
        <p:txBody>
          <a:bodyPr wrap="none" lIns="91440" tIns="45720" rIns="91440" bIns="45720">
            <a:prstTxWarp prst="textArchUp">
              <a:avLst/>
            </a:prstTxWarp>
            <a:spAutoFit/>
          </a:bodyPr>
          <a:lstStyle/>
          <a:p>
            <a:pPr algn="ctr"/>
            <a:r>
              <a:rPr lang="en-US" sz="66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XIN CHÀO CÁC EM</a:t>
            </a:r>
            <a:endParaRPr lang="en-US" sz="66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6393623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 xmlns:a16="http://schemas.microsoft.com/office/drawing/2014/main" id="{D05E2FA4-701D-4C92-898E-7EE4AF07FEBA}"/>
              </a:ext>
            </a:extLst>
          </p:cNvPr>
          <p:cNvSpPr txBox="1"/>
          <p:nvPr/>
        </p:nvSpPr>
        <p:spPr>
          <a:xfrm>
            <a:off x="-407962" y="2151575"/>
            <a:ext cx="12773464" cy="904863"/>
          </a:xfrm>
          <a:prstGeom prst="rect">
            <a:avLst/>
          </a:prstGeom>
          <a:noFill/>
          <a:ln>
            <a:noFill/>
          </a:ln>
        </p:spPr>
        <p:txBody>
          <a:bodyPr wrap="square" rtlCol="0">
            <a:spAutoFit/>
          </a:bodyPr>
          <a:lstStyle/>
          <a:p>
            <a:pPr algn="ctr">
              <a:lnSpc>
                <a:spcPct val="120000"/>
              </a:lnSpc>
              <a:spcAft>
                <a:spcPts val="600"/>
              </a:spcAft>
            </a:pPr>
            <a:r>
              <a:rPr lang="en-US" sz="4000" b="1" u="sng">
                <a:ln w="28575">
                  <a:noFill/>
                </a:ln>
                <a:solidFill>
                  <a:srgbClr val="3333CC"/>
                </a:solidFill>
                <a:latin typeface="HP001 4 hàng" panose="020B0603050302020204" pitchFamily="34" charset="0"/>
                <a:ea typeface="Tahoma" panose="020B0604030504040204" pitchFamily="34" charset="0"/>
                <a:cs typeface="Arial" panose="020B0604020202020204" pitchFamily="34" charset="0"/>
              </a:rPr>
              <a:t>B</a:t>
            </a:r>
            <a:r>
              <a:rPr lang="vi-VN" sz="4000" b="1" u="sng" smtClean="0">
                <a:ln w="28575">
                  <a:noFill/>
                </a:ln>
                <a:solidFill>
                  <a:srgbClr val="3333CC"/>
                </a:solidFill>
                <a:latin typeface="HP001 4 hàng" panose="020B0603050302020204" pitchFamily="34" charset="0"/>
                <a:ea typeface="Tahoma" panose="020B0604030504040204" pitchFamily="34" charset="0"/>
                <a:cs typeface="Arial" panose="020B0604020202020204" pitchFamily="34" charset="0"/>
              </a:rPr>
              <a:t>ài </a:t>
            </a:r>
            <a:r>
              <a:rPr lang="en-US" sz="4000" b="1" u="sng" smtClean="0">
                <a:ln w="28575">
                  <a:noFill/>
                </a:ln>
                <a:solidFill>
                  <a:srgbClr val="3333CC"/>
                </a:solidFill>
                <a:latin typeface="HP001 4 hàng" panose="020B0603050302020204" pitchFamily="34" charset="0"/>
                <a:ea typeface="Tahoma" panose="020B0604030504040204" pitchFamily="34" charset="0"/>
                <a:cs typeface="Arial" panose="020B0604020202020204" pitchFamily="34" charset="0"/>
              </a:rPr>
              <a:t>26: </a:t>
            </a:r>
            <a:r>
              <a:rPr lang="en-US" sz="4400" b="1">
                <a:solidFill>
                  <a:srgbClr val="3333CC"/>
                </a:solidFill>
                <a:latin typeface="HP001 4 hàng" panose="020B0603050302020204" pitchFamily="34" charset="0"/>
                <a:cs typeface="Arial" panose="020B0604020202020204" pitchFamily="34" charset="0"/>
              </a:rPr>
              <a:t>T</a:t>
            </a:r>
            <a:r>
              <a:rPr lang="en-US" sz="4400" b="1" smtClean="0">
                <a:solidFill>
                  <a:srgbClr val="3333CC"/>
                </a:solidFill>
                <a:latin typeface="HP001 4 hàng" panose="020B0603050302020204" pitchFamily="34" charset="0"/>
                <a:cs typeface="Arial" panose="020B0604020202020204" pitchFamily="34" charset="0"/>
              </a:rPr>
              <a:t>ạo bài trình chiếu về thế giới tự nhiên</a:t>
            </a:r>
            <a:endParaRPr lang="vi-VN" sz="4400" b="1" dirty="0">
              <a:ln w="28575">
                <a:noFill/>
              </a:ln>
              <a:solidFill>
                <a:srgbClr val="3333CC"/>
              </a:solidFill>
              <a:latin typeface="HP001 4 hàng" panose="020B0603050302020204" pitchFamily="34" charset="0"/>
              <a:ea typeface="Tahoma" panose="020B0604030504040204" pitchFamily="34" charset="0"/>
              <a:cs typeface="Arial" panose="020B0604020202020204" pitchFamily="34" charset="0"/>
            </a:endParaRPr>
          </a:p>
        </p:txBody>
      </p:sp>
      <p:sp>
        <p:nvSpPr>
          <p:cNvPr id="3" name="TextBox 2">
            <a:extLst>
              <a:ext uri="{FF2B5EF4-FFF2-40B4-BE49-F238E27FC236}">
                <a16:creationId xmlns="" xmlns:a16="http://schemas.microsoft.com/office/drawing/2014/main" id="{D05E2FA4-701D-4C92-898E-7EE4AF07FEBA}"/>
              </a:ext>
            </a:extLst>
          </p:cNvPr>
          <p:cNvSpPr txBox="1"/>
          <p:nvPr/>
        </p:nvSpPr>
        <p:spPr>
          <a:xfrm>
            <a:off x="494549" y="1193968"/>
            <a:ext cx="11479236" cy="830997"/>
          </a:xfrm>
          <a:prstGeom prst="rect">
            <a:avLst/>
          </a:prstGeom>
          <a:noFill/>
          <a:ln>
            <a:noFill/>
          </a:ln>
        </p:spPr>
        <p:txBody>
          <a:bodyPr wrap="square" rtlCol="0">
            <a:spAutoFit/>
          </a:bodyPr>
          <a:lstStyle/>
          <a:p>
            <a:pPr algn="ctr">
              <a:lnSpc>
                <a:spcPct val="120000"/>
              </a:lnSpc>
              <a:spcAft>
                <a:spcPts val="600"/>
              </a:spcAft>
            </a:pPr>
            <a:r>
              <a:rPr lang="en-US" sz="4000" b="1" smtClean="0">
                <a:ln w="28575">
                  <a:noFill/>
                </a:ln>
                <a:solidFill>
                  <a:srgbClr val="3333CC"/>
                </a:solidFill>
                <a:latin typeface="HP001 4 hàng" panose="020B0603050302020204" pitchFamily="34" charset="0"/>
                <a:ea typeface="Tahoma" panose="020B0604030504040204" pitchFamily="34" charset="0"/>
                <a:cs typeface="Arial" panose="020B0604020202020204" pitchFamily="34" charset="0"/>
              </a:rPr>
              <a:t>Thứ </a:t>
            </a:r>
            <a:r>
              <a:rPr lang="en-US" sz="4000" b="1" smtClean="0">
                <a:ln w="28575">
                  <a:noFill/>
                </a:ln>
                <a:solidFill>
                  <a:srgbClr val="3333CC"/>
                </a:solidFill>
                <a:latin typeface="HP001 4 hàng" panose="020B0603050302020204" pitchFamily="34" charset="0"/>
                <a:ea typeface="Tahoma" panose="020B0604030504040204" pitchFamily="34" charset="0"/>
                <a:cs typeface="Arial" panose="020B0604020202020204" pitchFamily="34" charset="0"/>
              </a:rPr>
              <a:t>năm</a:t>
            </a:r>
            <a:r>
              <a:rPr lang="en-US" sz="4000" b="1" smtClean="0">
                <a:ln w="28575">
                  <a:noFill/>
                </a:ln>
                <a:solidFill>
                  <a:srgbClr val="3333CC"/>
                </a:solidFill>
                <a:latin typeface="HP001 4 hàng" panose="020B0603050302020204" pitchFamily="34" charset="0"/>
                <a:ea typeface="Tahoma" panose="020B0604030504040204" pitchFamily="34" charset="0"/>
                <a:cs typeface="Arial" panose="020B0604020202020204" pitchFamily="34" charset="0"/>
              </a:rPr>
              <a:t> </a:t>
            </a:r>
            <a:r>
              <a:rPr lang="en-US" sz="4000" b="1" smtClean="0">
                <a:ln w="28575">
                  <a:noFill/>
                </a:ln>
                <a:solidFill>
                  <a:srgbClr val="3333CC"/>
                </a:solidFill>
                <a:latin typeface="HP001 4 hàng" panose="020B0603050302020204" pitchFamily="34" charset="0"/>
                <a:ea typeface="Tahoma" panose="020B0604030504040204" pitchFamily="34" charset="0"/>
                <a:cs typeface="Arial" panose="020B0604020202020204" pitchFamily="34" charset="0"/>
              </a:rPr>
              <a:t>ngày </a:t>
            </a:r>
            <a:r>
              <a:rPr lang="en-US" sz="4000" b="1" smtClean="0">
                <a:ln w="28575">
                  <a:noFill/>
                </a:ln>
                <a:solidFill>
                  <a:srgbClr val="3333CC"/>
                </a:solidFill>
                <a:latin typeface="HP001 4 hàng" panose="020B0603050302020204" pitchFamily="34" charset="0"/>
                <a:ea typeface="Tahoma" panose="020B0604030504040204" pitchFamily="34" charset="0"/>
                <a:cs typeface="Arial" panose="020B0604020202020204" pitchFamily="34" charset="0"/>
              </a:rPr>
              <a:t>23 </a:t>
            </a:r>
            <a:r>
              <a:rPr lang="en-US" sz="4000" b="1" smtClean="0">
                <a:ln w="28575">
                  <a:noFill/>
                </a:ln>
                <a:solidFill>
                  <a:srgbClr val="3333CC"/>
                </a:solidFill>
                <a:latin typeface="HP001 4 hàng" panose="020B0603050302020204" pitchFamily="34" charset="0"/>
                <a:ea typeface="Tahoma" panose="020B0604030504040204" pitchFamily="34" charset="0"/>
                <a:cs typeface="Arial" panose="020B0604020202020204" pitchFamily="34" charset="0"/>
              </a:rPr>
              <a:t>tháng 3 năm 2023</a:t>
            </a:r>
            <a:endParaRPr lang="vi-VN" sz="4400" b="1" dirty="0">
              <a:ln w="28575">
                <a:noFill/>
              </a:ln>
              <a:solidFill>
                <a:srgbClr val="3333CC"/>
              </a:solidFill>
              <a:latin typeface="HP001 4 hàng" panose="020B0603050302020204" pitchFamily="34" charset="0"/>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2909439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ppt_w</p:attrName>
                                        </p:attrNameLst>
                                      </p:cBhvr>
                                      <p:tavLst>
                                        <p:tav tm="0">
                                          <p:val>
                                            <p:fltVal val="0"/>
                                          </p:val>
                                        </p:tav>
                                        <p:tav tm="100000">
                                          <p:val>
                                            <p:strVal val="#ppt_w"/>
                                          </p:val>
                                        </p:tav>
                                      </p:tavLst>
                                    </p:anim>
                                    <p:anim calcmode="lin" valueType="num">
                                      <p:cBhvr>
                                        <p:cTn id="14" dur="1000" fill="hold"/>
                                        <p:tgtEl>
                                          <p:spTgt spid="3"/>
                                        </p:tgtEl>
                                        <p:attrNameLst>
                                          <p:attrName>ppt_h</p:attrName>
                                        </p:attrNameLst>
                                      </p:cBhvr>
                                      <p:tavLst>
                                        <p:tav tm="0">
                                          <p:val>
                                            <p:fltVal val="0"/>
                                          </p:val>
                                        </p:tav>
                                        <p:tav tm="100000">
                                          <p:val>
                                            <p:strVal val="#ppt_h"/>
                                          </p:val>
                                        </p:tav>
                                      </p:tavLst>
                                    </p:anim>
                                    <p:anim calcmode="lin" valueType="num">
                                      <p:cBhvr>
                                        <p:cTn id="15" dur="1000" fill="hold"/>
                                        <p:tgtEl>
                                          <p:spTgt spid="3"/>
                                        </p:tgtEl>
                                        <p:attrNameLst>
                                          <p:attrName>style.rotation</p:attrName>
                                        </p:attrNameLst>
                                      </p:cBhvr>
                                      <p:tavLst>
                                        <p:tav tm="0">
                                          <p:val>
                                            <p:fltVal val="90"/>
                                          </p:val>
                                        </p:tav>
                                        <p:tav tm="100000">
                                          <p:val>
                                            <p:fltVal val="0"/>
                                          </p:val>
                                        </p:tav>
                                      </p:tavLst>
                                    </p:anim>
                                    <p:animEffect transition="in" filter="fade">
                                      <p:cBhvr>
                                        <p:cTn id="16"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3934565" y="422671"/>
            <a:ext cx="4306335" cy="641127"/>
            <a:chOff x="3934565" y="422671"/>
            <a:chExt cx="4306335" cy="641127"/>
          </a:xfrm>
        </p:grpSpPr>
        <p:sp>
          <p:nvSpPr>
            <p:cNvPr id="13" name="Rounded Rectangle 12"/>
            <p:cNvSpPr/>
            <p:nvPr/>
          </p:nvSpPr>
          <p:spPr>
            <a:xfrm>
              <a:off x="3934565" y="422671"/>
              <a:ext cx="4306335" cy="641127"/>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3333CC"/>
                  </a:solidFill>
                  <a:latin typeface="Tahoma" panose="020B0604030504040204" pitchFamily="34" charset="0"/>
                  <a:ea typeface="Tahoma" panose="020B0604030504040204" pitchFamily="34" charset="0"/>
                  <a:cs typeface="Tahoma" panose="020B0604030504040204" pitchFamily="34" charset="0"/>
                </a:rPr>
                <a:t>MỞ ĐẦU</a:t>
              </a:r>
              <a:endParaRPr lang="en-US" sz="3200" b="1" dirty="0">
                <a:solidFill>
                  <a:srgbClr val="3333CC"/>
                </a:solidFill>
                <a:latin typeface="Tahoma" panose="020B0604030504040204" pitchFamily="34" charset="0"/>
                <a:ea typeface="Tahoma" panose="020B0604030504040204" pitchFamily="34" charset="0"/>
                <a:cs typeface="Tahoma" panose="020B0604030504040204" pitchFamily="34" charset="0"/>
              </a:endParaRPr>
            </a:p>
          </p:txBody>
        </p:sp>
        <p:pic>
          <p:nvPicPr>
            <p:cNvPr id="3" name="Picture 2"/>
            <p:cNvPicPr>
              <a:picLocks noChangeAspect="1"/>
            </p:cNvPicPr>
            <p:nvPr/>
          </p:nvPicPr>
          <p:blipFill>
            <a:blip r:embed="rId3"/>
            <a:stretch>
              <a:fillRect/>
            </a:stretch>
          </p:blipFill>
          <p:spPr>
            <a:xfrm>
              <a:off x="4669004" y="427149"/>
              <a:ext cx="680058" cy="636649"/>
            </a:xfrm>
            <a:prstGeom prst="rect">
              <a:avLst/>
            </a:prstGeom>
          </p:spPr>
        </p:pic>
      </p:grpSp>
      <p:grpSp>
        <p:nvGrpSpPr>
          <p:cNvPr id="11" name="Group 10"/>
          <p:cNvGrpSpPr/>
          <p:nvPr/>
        </p:nvGrpSpPr>
        <p:grpSpPr>
          <a:xfrm>
            <a:off x="425002" y="1339403"/>
            <a:ext cx="11642501" cy="4189965"/>
            <a:chOff x="3888825" y="2004265"/>
            <a:chExt cx="9502733" cy="3238198"/>
          </a:xfrm>
        </p:grpSpPr>
        <p:sp>
          <p:nvSpPr>
            <p:cNvPr id="16" name="Rounded Rectangle 15"/>
            <p:cNvSpPr/>
            <p:nvPr/>
          </p:nvSpPr>
          <p:spPr>
            <a:xfrm>
              <a:off x="3888825" y="2004265"/>
              <a:ext cx="9502733" cy="3128626"/>
            </a:xfrm>
            <a:prstGeom prst="round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Rectangle 16"/>
            <p:cNvSpPr/>
            <p:nvPr/>
          </p:nvSpPr>
          <p:spPr>
            <a:xfrm>
              <a:off x="4196660" y="2303613"/>
              <a:ext cx="8806352" cy="2938850"/>
            </a:xfrm>
            <a:prstGeom prst="rect">
              <a:avLst/>
            </a:prstGeom>
            <a:ln>
              <a:noFill/>
            </a:ln>
          </p:spPr>
          <p:txBody>
            <a:bodyPr wrap="square">
              <a:spAutoFit/>
            </a:bodyPr>
            <a:lstStyle/>
            <a:p>
              <a:pPr algn="just">
                <a:lnSpc>
                  <a:spcPct val="150000"/>
                </a:lnSpc>
                <a:spcAft>
                  <a:spcPts val="1000"/>
                </a:spcAft>
                <a:buClr>
                  <a:srgbClr val="FF0000"/>
                </a:buClr>
              </a:pPr>
              <a:r>
                <a:rPr lang="en-US" sz="3200" dirty="0" err="1" smtClean="0">
                  <a:solidFill>
                    <a:srgbClr val="3333CC"/>
                  </a:solidFill>
                  <a:latin typeface="Arial" panose="020B0604020202020204" pitchFamily="34" charset="0"/>
                  <a:cs typeface="Arial" panose="020B0604020202020204" pitchFamily="34" charset="0"/>
                </a:rPr>
                <a:t>Các</a:t>
              </a:r>
              <a:r>
                <a:rPr lang="en-US" sz="3200" dirty="0" smtClean="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em</a:t>
              </a:r>
              <a:r>
                <a:rPr lang="en-US" sz="3200" dirty="0">
                  <a:solidFill>
                    <a:srgbClr val="3333CC"/>
                  </a:solidFill>
                  <a:latin typeface="Arial" panose="020B0604020202020204" pitchFamily="34" charset="0"/>
                  <a:cs typeface="Arial" panose="020B0604020202020204" pitchFamily="34" charset="0"/>
                </a:rPr>
                <a:t> </a:t>
              </a:r>
              <a:r>
                <a:rPr lang="en-US" sz="3200" dirty="0" err="1" smtClean="0">
                  <a:solidFill>
                    <a:srgbClr val="3333CC"/>
                  </a:solidFill>
                  <a:latin typeface="Arial" panose="020B0604020202020204" pitchFamily="34" charset="0"/>
                  <a:cs typeface="Arial" panose="020B0604020202020204" pitchFamily="34" charset="0"/>
                </a:rPr>
                <a:t>đã</a:t>
              </a:r>
              <a:r>
                <a:rPr lang="en-US" sz="3200" dirty="0" smtClean="0">
                  <a:solidFill>
                    <a:srgbClr val="3333CC"/>
                  </a:solidFill>
                  <a:latin typeface="Arial" panose="020B0604020202020204" pitchFamily="34" charset="0"/>
                  <a:cs typeface="Arial" panose="020B0604020202020204" pitchFamily="34" charset="0"/>
                </a:rPr>
                <a:t> </a:t>
              </a:r>
              <a:r>
                <a:rPr lang="en-US" sz="3200" dirty="0" err="1" smtClean="0">
                  <a:solidFill>
                    <a:srgbClr val="3333CC"/>
                  </a:solidFill>
                  <a:latin typeface="Arial" panose="020B0604020202020204" pitchFamily="34" charset="0"/>
                  <a:cs typeface="Arial" panose="020B0604020202020204" pitchFamily="34" charset="0"/>
                </a:rPr>
                <a:t>được</a:t>
              </a:r>
              <a:r>
                <a:rPr lang="en-US" sz="3200" dirty="0" smtClean="0">
                  <a:solidFill>
                    <a:srgbClr val="3333CC"/>
                  </a:solidFill>
                  <a:latin typeface="Arial" panose="020B0604020202020204" pitchFamily="34" charset="0"/>
                  <a:cs typeface="Arial" panose="020B0604020202020204" pitchFamily="34" charset="0"/>
                </a:rPr>
                <a:t> </a:t>
              </a:r>
              <a:r>
                <a:rPr lang="en-US" sz="3200" dirty="0" err="1" smtClean="0">
                  <a:solidFill>
                    <a:srgbClr val="3333CC"/>
                  </a:solidFill>
                  <a:latin typeface="Arial" panose="020B0604020202020204" pitchFamily="34" charset="0"/>
                  <a:cs typeface="Arial" panose="020B0604020202020204" pitchFamily="34" charset="0"/>
                </a:rPr>
                <a:t>xem</a:t>
              </a:r>
              <a:r>
                <a:rPr lang="en-US" sz="3200" dirty="0" smtClean="0">
                  <a:solidFill>
                    <a:srgbClr val="3333CC"/>
                  </a:solidFill>
                  <a:latin typeface="Arial" panose="020B0604020202020204" pitchFamily="34" charset="0"/>
                  <a:cs typeface="Arial" panose="020B0604020202020204" pitchFamily="34" charset="0"/>
                </a:rPr>
                <a:t> video </a:t>
              </a:r>
              <a:r>
                <a:rPr lang="en-US" sz="3200" dirty="0">
                  <a:solidFill>
                    <a:srgbClr val="FF0000"/>
                  </a:solidFill>
                  <a:latin typeface="Arial" panose="020B0604020202020204" pitchFamily="34" charset="0"/>
                  <a:cs typeface="Arial" panose="020B0604020202020204" pitchFamily="34" charset="0"/>
                </a:rPr>
                <a:t>“</a:t>
              </a:r>
              <a:r>
                <a:rPr lang="en-US" sz="3200" dirty="0" err="1">
                  <a:solidFill>
                    <a:srgbClr val="FF0000"/>
                  </a:solidFill>
                  <a:latin typeface="Arial" panose="020B0604020202020204" pitchFamily="34" charset="0"/>
                  <a:cs typeface="Arial" panose="020B0604020202020204" pitchFamily="34" charset="0"/>
                </a:rPr>
                <a:t>Trái</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Đất</a:t>
              </a:r>
              <a:r>
                <a:rPr lang="en-US" sz="3200" dirty="0">
                  <a:solidFill>
                    <a:srgbClr val="FF0000"/>
                  </a:solidFill>
                  <a:latin typeface="Arial" panose="020B0604020202020204" pitchFamily="34" charset="0"/>
                  <a:cs typeface="Arial" panose="020B0604020202020204" pitchFamily="34" charset="0"/>
                </a:rPr>
                <a:t> quay </a:t>
              </a:r>
              <a:r>
                <a:rPr lang="en-US" sz="3200" dirty="0" err="1">
                  <a:solidFill>
                    <a:srgbClr val="FF0000"/>
                  </a:solidFill>
                  <a:latin typeface="Arial" panose="020B0604020202020204" pitchFamily="34" charset="0"/>
                  <a:cs typeface="Arial" panose="020B0604020202020204" pitchFamily="34" charset="0"/>
                </a:rPr>
                <a:t>quanh</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Mặt</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Trời</a:t>
              </a:r>
              <a:r>
                <a:rPr lang="en-US" sz="3200" dirty="0">
                  <a:solidFill>
                    <a:srgbClr val="FF0000"/>
                  </a:solidFill>
                  <a:latin typeface="Arial" panose="020B0604020202020204" pitchFamily="34" charset="0"/>
                  <a:cs typeface="Arial" panose="020B0604020202020204" pitchFamily="34" charset="0"/>
                </a:rPr>
                <a:t>”</a:t>
              </a:r>
              <a:r>
                <a:rPr lang="en-US" sz="3200" dirty="0">
                  <a:solidFill>
                    <a:srgbClr val="3333CC"/>
                  </a:solidFill>
                  <a:latin typeface="Arial" panose="020B0604020202020204" pitchFamily="34" charset="0"/>
                  <a:cs typeface="Arial" panose="020B0604020202020204" pitchFamily="34" charset="0"/>
                </a:rPr>
                <a:t>. </a:t>
              </a:r>
              <a:r>
                <a:rPr lang="en-US" sz="3200" dirty="0" err="1" smtClean="0">
                  <a:solidFill>
                    <a:srgbClr val="3333CC"/>
                  </a:solidFill>
                  <a:latin typeface="Arial" panose="020B0604020202020204" pitchFamily="34" charset="0"/>
                  <a:cs typeface="Arial" panose="020B0604020202020204" pitchFamily="34" charset="0"/>
                </a:rPr>
                <a:t>Hôm</a:t>
              </a:r>
              <a:r>
                <a:rPr lang="en-US" sz="3200" dirty="0" smtClean="0">
                  <a:solidFill>
                    <a:srgbClr val="3333CC"/>
                  </a:solidFill>
                  <a:latin typeface="Arial" panose="020B0604020202020204" pitchFamily="34" charset="0"/>
                  <a:cs typeface="Arial" panose="020B0604020202020204" pitchFamily="34" charset="0"/>
                </a:rPr>
                <a:t> nay, </a:t>
              </a:r>
              <a:r>
                <a:rPr lang="en-US" sz="3200" dirty="0" err="1" smtClean="0">
                  <a:solidFill>
                    <a:srgbClr val="3333CC"/>
                  </a:solidFill>
                  <a:latin typeface="Arial" panose="020B0604020202020204" pitchFamily="34" charset="0"/>
                  <a:cs typeface="Arial" panose="020B0604020202020204" pitchFamily="34" charset="0"/>
                </a:rPr>
                <a:t>các</a:t>
              </a:r>
              <a:r>
                <a:rPr lang="en-US" sz="3200" dirty="0" smtClean="0">
                  <a:solidFill>
                    <a:srgbClr val="3333CC"/>
                  </a:solidFill>
                  <a:latin typeface="Arial" panose="020B0604020202020204" pitchFamily="34" charset="0"/>
                  <a:cs typeface="Arial" panose="020B0604020202020204" pitchFamily="34" charset="0"/>
                </a:rPr>
                <a:t> </a:t>
              </a:r>
              <a:r>
                <a:rPr lang="en-US" sz="3200" dirty="0" err="1" smtClean="0">
                  <a:solidFill>
                    <a:srgbClr val="3333CC"/>
                  </a:solidFill>
                  <a:latin typeface="Arial" panose="020B0604020202020204" pitchFamily="34" charset="0"/>
                  <a:cs typeface="Arial" panose="020B0604020202020204" pitchFamily="34" charset="0"/>
                </a:rPr>
                <a:t>em</a:t>
              </a:r>
              <a:r>
                <a:rPr lang="en-US" sz="3200" dirty="0" smtClean="0">
                  <a:solidFill>
                    <a:srgbClr val="3333CC"/>
                  </a:solidFill>
                  <a:latin typeface="Arial" panose="020B0604020202020204" pitchFamily="34" charset="0"/>
                  <a:cs typeface="Arial" panose="020B0604020202020204" pitchFamily="34" charset="0"/>
                </a:rPr>
                <a:t> </a:t>
              </a:r>
              <a:r>
                <a:rPr lang="en-US" sz="3200" dirty="0" err="1" smtClean="0">
                  <a:solidFill>
                    <a:srgbClr val="3333CC"/>
                  </a:solidFill>
                  <a:latin typeface="Arial" panose="020B0604020202020204" pitchFamily="34" charset="0"/>
                  <a:cs typeface="Arial" panose="020B0604020202020204" pitchFamily="34" charset="0"/>
                </a:rPr>
                <a:t>hãy</a:t>
              </a:r>
              <a:r>
                <a:rPr lang="en-US" sz="3200" dirty="0" smtClean="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tạo</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bài</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trình</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chiếu</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kể</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lại</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những</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gì</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quan</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sát</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đã</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đem</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lại</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hiểu</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biết</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mới</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về</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thế</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giới</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tự</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nhiên</a:t>
              </a:r>
              <a:r>
                <a:rPr lang="en-US" sz="3200" dirty="0">
                  <a:solidFill>
                    <a:srgbClr val="3333CC"/>
                  </a:solidFill>
                  <a:latin typeface="Arial" panose="020B0604020202020204" pitchFamily="34" charset="0"/>
                  <a:cs typeface="Arial" panose="020B0604020202020204" pitchFamily="34" charset="0"/>
                </a:rPr>
                <a:t>.</a:t>
              </a:r>
              <a:endParaRPr lang="en-US" sz="3200" b="1" dirty="0" smtClean="0">
                <a:solidFill>
                  <a:srgbClr val="3333CC"/>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033690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790441" y="1316658"/>
            <a:ext cx="5764899" cy="557823"/>
            <a:chOff x="689904" y="1379897"/>
            <a:chExt cx="5764899" cy="557823"/>
          </a:xfrm>
        </p:grpSpPr>
        <p:grpSp>
          <p:nvGrpSpPr>
            <p:cNvPr id="10" name="Group 9"/>
            <p:cNvGrpSpPr/>
            <p:nvPr/>
          </p:nvGrpSpPr>
          <p:grpSpPr>
            <a:xfrm>
              <a:off x="689904" y="1379897"/>
              <a:ext cx="429926" cy="553998"/>
              <a:chOff x="1082666" y="1379837"/>
              <a:chExt cx="429926" cy="553998"/>
            </a:xfrm>
          </p:grpSpPr>
          <p:sp>
            <p:nvSpPr>
              <p:cNvPr id="14" name="Rectangle 13"/>
              <p:cNvSpPr/>
              <p:nvPr/>
            </p:nvSpPr>
            <p:spPr>
              <a:xfrm>
                <a:off x="1089340" y="1470217"/>
                <a:ext cx="400792" cy="39838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082666" y="1379837"/>
                <a:ext cx="429926" cy="553998"/>
              </a:xfrm>
              <a:prstGeom prst="rect">
                <a:avLst/>
              </a:prstGeom>
              <a:noFill/>
            </p:spPr>
            <p:txBody>
              <a:bodyPr wrap="none" rtlCol="0">
                <a:spAutoFit/>
              </a:bodyPr>
              <a:lstStyle/>
              <a:p>
                <a:r>
                  <a:rPr lang="en-US" sz="3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1</a:t>
                </a:r>
                <a:endParaRPr lang="en-US" sz="3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grpSp>
        <p:sp>
          <p:nvSpPr>
            <p:cNvPr id="11" name="TextBox 10"/>
            <p:cNvSpPr txBox="1"/>
            <p:nvPr/>
          </p:nvSpPr>
          <p:spPr>
            <a:xfrm>
              <a:off x="1100452" y="1445277"/>
              <a:ext cx="5354351" cy="492443"/>
            </a:xfrm>
            <a:prstGeom prst="rect">
              <a:avLst/>
            </a:prstGeom>
            <a:noFill/>
          </p:spPr>
          <p:txBody>
            <a:bodyPr wrap="none" rtlCol="0">
              <a:spAutoFit/>
            </a:bodyPr>
            <a:lstStyle/>
            <a:p>
              <a:r>
                <a:rPr lang="vi-VN" sz="2600" b="1" dirty="0"/>
                <a:t>Ý tưởng và nội dung trình chiếu </a:t>
              </a:r>
              <a:endParaRPr lang="en-US" sz="2600" b="1" dirty="0">
                <a:latin typeface="Arial" panose="020B0604020202020204" pitchFamily="34" charset="0"/>
                <a:cs typeface="Arial" panose="020B0604020202020204" pitchFamily="34" charset="0"/>
              </a:endParaRPr>
            </a:p>
          </p:txBody>
        </p:sp>
      </p:grpSp>
      <p:grpSp>
        <p:nvGrpSpPr>
          <p:cNvPr id="23" name="Group 22"/>
          <p:cNvGrpSpPr/>
          <p:nvPr/>
        </p:nvGrpSpPr>
        <p:grpSpPr>
          <a:xfrm>
            <a:off x="1452380" y="2306472"/>
            <a:ext cx="9588658" cy="3936396"/>
            <a:chOff x="5375678" y="1863999"/>
            <a:chExt cx="5970249" cy="3520089"/>
          </a:xfrm>
        </p:grpSpPr>
        <p:sp>
          <p:nvSpPr>
            <p:cNvPr id="25" name="Rounded Rectangle 24"/>
            <p:cNvSpPr/>
            <p:nvPr/>
          </p:nvSpPr>
          <p:spPr>
            <a:xfrm>
              <a:off x="5375678" y="1863999"/>
              <a:ext cx="5970249" cy="3175301"/>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5709031" y="3154753"/>
              <a:ext cx="5636896" cy="2229335"/>
            </a:xfrm>
            <a:prstGeom prst="rect">
              <a:avLst/>
            </a:prstGeom>
          </p:spPr>
          <p:txBody>
            <a:bodyPr wrap="square">
              <a:spAutoFit/>
            </a:bodyPr>
            <a:lstStyle/>
            <a:p>
              <a:pPr algn="just">
                <a:lnSpc>
                  <a:spcPct val="130000"/>
                </a:lnSpc>
                <a:buClr>
                  <a:srgbClr val="FF0000"/>
                </a:buClr>
              </a:pPr>
              <a:r>
                <a:rPr lang="en-US" sz="2400" dirty="0" err="1" smtClean="0">
                  <a:solidFill>
                    <a:srgbClr val="3333CC"/>
                  </a:solidFill>
                  <a:latin typeface="Arial" panose="020B0604020202020204" pitchFamily="34" charset="0"/>
                  <a:cs typeface="Arial" panose="020B0604020202020204" pitchFamily="34" charset="0"/>
                </a:rPr>
                <a:t>Các</a:t>
              </a:r>
              <a:r>
                <a:rPr lang="en-US" sz="2400" dirty="0" smtClean="0">
                  <a:solidFill>
                    <a:srgbClr val="3333CC"/>
                  </a:solidFill>
                  <a:latin typeface="Arial" panose="020B0604020202020204" pitchFamily="34" charset="0"/>
                  <a:cs typeface="Arial" panose="020B0604020202020204" pitchFamily="34" charset="0"/>
                </a:rPr>
                <a:t> </a:t>
              </a:r>
              <a:r>
                <a:rPr lang="en-US" sz="2400" dirty="0" err="1" smtClean="0">
                  <a:solidFill>
                    <a:srgbClr val="3333CC"/>
                  </a:solidFill>
                  <a:latin typeface="Arial" panose="020B0604020202020204" pitchFamily="34" charset="0"/>
                  <a:cs typeface="Arial" panose="020B0604020202020204" pitchFamily="34" charset="0"/>
                </a:rPr>
                <a:t>em</a:t>
              </a:r>
              <a:r>
                <a:rPr lang="en-US" sz="2400" dirty="0" smtClean="0">
                  <a:solidFill>
                    <a:srgbClr val="3333CC"/>
                  </a:solidFill>
                  <a:latin typeface="Arial" panose="020B0604020202020204" pitchFamily="34" charset="0"/>
                  <a:cs typeface="Arial" panose="020B0604020202020204" pitchFamily="34" charset="0"/>
                </a:rPr>
                <a:t> </a:t>
              </a:r>
              <a:r>
                <a:rPr lang="en-US" sz="2400" dirty="0" err="1" smtClean="0">
                  <a:solidFill>
                    <a:srgbClr val="3333CC"/>
                  </a:solidFill>
                  <a:latin typeface="Arial" panose="020B0604020202020204" pitchFamily="34" charset="0"/>
                  <a:cs typeface="Arial" panose="020B0604020202020204" pitchFamily="34" charset="0"/>
                </a:rPr>
                <a:t>hãy</a:t>
              </a:r>
              <a:r>
                <a:rPr lang="en-US" sz="2400" dirty="0" smtClean="0">
                  <a:solidFill>
                    <a:srgbClr val="3333CC"/>
                  </a:solidFill>
                  <a:latin typeface="Arial" panose="020B0604020202020204" pitchFamily="34" charset="0"/>
                  <a:cs typeface="Arial" panose="020B0604020202020204" pitchFamily="34" charset="0"/>
                </a:rPr>
                <a:t> </a:t>
              </a:r>
              <a:r>
                <a:rPr lang="en-US" sz="2400" dirty="0" err="1" smtClean="0">
                  <a:solidFill>
                    <a:srgbClr val="3333CC"/>
                  </a:solidFill>
                  <a:latin typeface="Arial" panose="020B0604020202020204" pitchFamily="34" charset="0"/>
                  <a:cs typeface="Arial" panose="020B0604020202020204" pitchFamily="34" charset="0"/>
                </a:rPr>
                <a:t>trao</a:t>
              </a:r>
              <a:r>
                <a:rPr lang="en-US" sz="2400" dirty="0" smtClean="0">
                  <a:solidFill>
                    <a:srgbClr val="3333CC"/>
                  </a:solidFill>
                  <a:latin typeface="Arial" panose="020B0604020202020204" pitchFamily="34" charset="0"/>
                  <a:cs typeface="Arial" panose="020B0604020202020204" pitchFamily="34" charset="0"/>
                </a:rPr>
                <a:t> </a:t>
              </a:r>
              <a:r>
                <a:rPr lang="en-US" sz="2400" dirty="0" err="1" smtClean="0">
                  <a:solidFill>
                    <a:srgbClr val="3333CC"/>
                  </a:solidFill>
                  <a:latin typeface="Arial" panose="020B0604020202020204" pitchFamily="34" charset="0"/>
                  <a:cs typeface="Arial" panose="020B0604020202020204" pitchFamily="34" charset="0"/>
                </a:rPr>
                <a:t>đổi</a:t>
              </a:r>
              <a:r>
                <a:rPr lang="en-US" sz="2400" dirty="0" smtClean="0">
                  <a:solidFill>
                    <a:srgbClr val="3333CC"/>
                  </a:solidFill>
                  <a:latin typeface="Arial" panose="020B0604020202020204" pitchFamily="34" charset="0"/>
                  <a:cs typeface="Arial" panose="020B0604020202020204" pitchFamily="34" charset="0"/>
                </a:rPr>
                <a:t> </a:t>
              </a:r>
              <a:r>
                <a:rPr lang="en-US" sz="2400" dirty="0" err="1" smtClean="0">
                  <a:solidFill>
                    <a:srgbClr val="3333CC"/>
                  </a:solidFill>
                  <a:latin typeface="Arial" panose="020B0604020202020204" pitchFamily="34" charset="0"/>
                  <a:cs typeface="Arial" panose="020B0604020202020204" pitchFamily="34" charset="0"/>
                </a:rPr>
                <a:t>nhóm</a:t>
              </a:r>
              <a:r>
                <a:rPr lang="en-US" sz="2400" dirty="0" smtClean="0">
                  <a:solidFill>
                    <a:srgbClr val="3333CC"/>
                  </a:solidFill>
                  <a:latin typeface="Arial" panose="020B0604020202020204" pitchFamily="34" charset="0"/>
                  <a:cs typeface="Arial" panose="020B0604020202020204" pitchFamily="34" charset="0"/>
                </a:rPr>
                <a:t> </a:t>
              </a:r>
              <a:r>
                <a:rPr lang="en-US" sz="2400" dirty="0" err="1" smtClean="0">
                  <a:solidFill>
                    <a:srgbClr val="3333CC"/>
                  </a:solidFill>
                  <a:latin typeface="Arial" panose="020B0604020202020204" pitchFamily="34" charset="0"/>
                  <a:cs typeface="Arial" panose="020B0604020202020204" pitchFamily="34" charset="0"/>
                </a:rPr>
                <a:t>về</a:t>
              </a:r>
              <a:r>
                <a:rPr lang="en-US" sz="2400" dirty="0" smtClean="0">
                  <a:solidFill>
                    <a:srgbClr val="3333CC"/>
                  </a:solidFill>
                  <a:latin typeface="Arial" panose="020B0604020202020204" pitchFamily="34" charset="0"/>
                  <a:cs typeface="Arial" panose="020B0604020202020204" pitchFamily="34" charset="0"/>
                </a:rPr>
                <a:t>:</a:t>
              </a:r>
            </a:p>
            <a:p>
              <a:pPr algn="just">
                <a:lnSpc>
                  <a:spcPct val="130000"/>
                </a:lnSpc>
                <a:buClr>
                  <a:srgbClr val="FF0000"/>
                </a:buClr>
              </a:pPr>
              <a:r>
                <a:rPr lang="en-US" sz="2400" dirty="0" smtClean="0">
                  <a:solidFill>
                    <a:srgbClr val="3333CC"/>
                  </a:solidFill>
                  <a:latin typeface="Arial" panose="020B0604020202020204" pitchFamily="34" charset="0"/>
                  <a:cs typeface="Arial" panose="020B0604020202020204" pitchFamily="34" charset="0"/>
                </a:rPr>
                <a:t>Ý </a:t>
              </a:r>
              <a:r>
                <a:rPr lang="en-US" sz="2400" dirty="0" err="1" smtClean="0">
                  <a:solidFill>
                    <a:srgbClr val="3333CC"/>
                  </a:solidFill>
                  <a:latin typeface="Arial" panose="020B0604020202020204" pitchFamily="34" charset="0"/>
                  <a:cs typeface="Arial" panose="020B0604020202020204" pitchFamily="34" charset="0"/>
                </a:rPr>
                <a:t>tưởng</a:t>
              </a:r>
              <a:r>
                <a:rPr lang="en-US" sz="2400" dirty="0" smtClean="0">
                  <a:solidFill>
                    <a:srgbClr val="3333CC"/>
                  </a:solidFill>
                  <a:latin typeface="Arial" panose="020B0604020202020204" pitchFamily="34" charset="0"/>
                  <a:cs typeface="Arial" panose="020B0604020202020204" pitchFamily="34" charset="0"/>
                </a:rPr>
                <a:t>: </a:t>
              </a:r>
              <a:r>
                <a:rPr lang="en-US" sz="2400" dirty="0" err="1" smtClean="0">
                  <a:solidFill>
                    <a:srgbClr val="3333CC"/>
                  </a:solidFill>
                  <a:latin typeface="Arial" panose="020B0604020202020204" pitchFamily="34" charset="0"/>
                  <a:cs typeface="Arial" panose="020B0604020202020204" pitchFamily="34" charset="0"/>
                </a:rPr>
                <a:t>Trình</a:t>
              </a:r>
              <a:r>
                <a:rPr lang="en-US" sz="2400" dirty="0" smtClean="0">
                  <a:solidFill>
                    <a:srgbClr val="3333CC"/>
                  </a:solidFill>
                  <a:latin typeface="Arial" panose="020B0604020202020204" pitchFamily="34" charset="0"/>
                  <a:cs typeface="Arial" panose="020B0604020202020204" pitchFamily="34" charset="0"/>
                </a:rPr>
                <a:t> </a:t>
              </a:r>
              <a:r>
                <a:rPr lang="en-US" sz="2400" dirty="0" err="1" smtClean="0">
                  <a:solidFill>
                    <a:srgbClr val="3333CC"/>
                  </a:solidFill>
                  <a:latin typeface="Arial" panose="020B0604020202020204" pitchFamily="34" charset="0"/>
                  <a:cs typeface="Arial" panose="020B0604020202020204" pitchFamily="34" charset="0"/>
                </a:rPr>
                <a:t>bày</a:t>
              </a:r>
              <a:r>
                <a:rPr lang="en-US" sz="2400" dirty="0" smtClean="0">
                  <a:solidFill>
                    <a:srgbClr val="3333CC"/>
                  </a:solidFill>
                  <a:latin typeface="Arial" panose="020B0604020202020204" pitchFamily="34" charset="0"/>
                  <a:cs typeface="Arial" panose="020B0604020202020204" pitchFamily="34" charset="0"/>
                </a:rPr>
                <a:t> </a:t>
              </a:r>
              <a:r>
                <a:rPr lang="en-US" sz="2400" dirty="0" err="1" smtClean="0">
                  <a:solidFill>
                    <a:srgbClr val="3333CC"/>
                  </a:solidFill>
                  <a:latin typeface="Arial" panose="020B0604020202020204" pitchFamily="34" charset="0"/>
                  <a:cs typeface="Arial" panose="020B0604020202020204" pitchFamily="34" charset="0"/>
                </a:rPr>
                <a:t>thông</a:t>
              </a:r>
              <a:r>
                <a:rPr lang="en-US" sz="2400" dirty="0" smtClean="0">
                  <a:solidFill>
                    <a:srgbClr val="3333CC"/>
                  </a:solidFill>
                  <a:latin typeface="Arial" panose="020B0604020202020204" pitchFamily="34" charset="0"/>
                  <a:cs typeface="Arial" panose="020B0604020202020204" pitchFamily="34" charset="0"/>
                </a:rPr>
                <a:t> tin </a:t>
              </a:r>
              <a:r>
                <a:rPr lang="en-US" sz="2400" dirty="0" err="1" smtClean="0">
                  <a:solidFill>
                    <a:srgbClr val="3333CC"/>
                  </a:solidFill>
                  <a:latin typeface="Arial" panose="020B0604020202020204" pitchFamily="34" charset="0"/>
                  <a:cs typeface="Arial" panose="020B0604020202020204" pitchFamily="34" charset="0"/>
                </a:rPr>
                <a:t>về</a:t>
              </a:r>
              <a:r>
                <a:rPr lang="en-US" sz="2400" dirty="0" smtClean="0">
                  <a:solidFill>
                    <a:srgbClr val="3333CC"/>
                  </a:solidFill>
                  <a:latin typeface="Arial" panose="020B0604020202020204" pitchFamily="34" charset="0"/>
                  <a:cs typeface="Arial" panose="020B0604020202020204" pitchFamily="34" charset="0"/>
                </a:rPr>
                <a:t> </a:t>
              </a:r>
              <a:r>
                <a:rPr lang="en-US" sz="2400" dirty="0" err="1" smtClean="0">
                  <a:solidFill>
                    <a:srgbClr val="3333CC"/>
                  </a:solidFill>
                  <a:latin typeface="Arial" panose="020B0604020202020204" pitchFamily="34" charset="0"/>
                  <a:cs typeface="Arial" panose="020B0604020202020204" pitchFamily="34" charset="0"/>
                </a:rPr>
                <a:t>Trái</a:t>
              </a:r>
              <a:r>
                <a:rPr lang="en-US" sz="2400" dirty="0" smtClean="0">
                  <a:solidFill>
                    <a:srgbClr val="3333CC"/>
                  </a:solidFill>
                  <a:latin typeface="Arial" panose="020B0604020202020204" pitchFamily="34" charset="0"/>
                  <a:cs typeface="Arial" panose="020B0604020202020204" pitchFamily="34" charset="0"/>
                </a:rPr>
                <a:t> </a:t>
              </a:r>
              <a:r>
                <a:rPr lang="en-US" sz="2400" dirty="0" err="1" smtClean="0">
                  <a:solidFill>
                    <a:srgbClr val="3333CC"/>
                  </a:solidFill>
                  <a:latin typeface="Arial" panose="020B0604020202020204" pitchFamily="34" charset="0"/>
                  <a:cs typeface="Arial" panose="020B0604020202020204" pitchFamily="34" charset="0"/>
                </a:rPr>
                <a:t>Đất</a:t>
              </a:r>
              <a:r>
                <a:rPr lang="en-US" sz="2400" dirty="0" smtClean="0">
                  <a:solidFill>
                    <a:srgbClr val="3333CC"/>
                  </a:solidFill>
                  <a:latin typeface="Arial" panose="020B0604020202020204" pitchFamily="34" charset="0"/>
                  <a:cs typeface="Arial" panose="020B0604020202020204" pitchFamily="34" charset="0"/>
                </a:rPr>
                <a:t> quay </a:t>
              </a:r>
              <a:r>
                <a:rPr lang="en-US" sz="2400" dirty="0" err="1" smtClean="0">
                  <a:solidFill>
                    <a:srgbClr val="3333CC"/>
                  </a:solidFill>
                  <a:latin typeface="Arial" panose="020B0604020202020204" pitchFamily="34" charset="0"/>
                  <a:cs typeface="Arial" panose="020B0604020202020204" pitchFamily="34" charset="0"/>
                </a:rPr>
                <a:t>quanh</a:t>
              </a:r>
              <a:r>
                <a:rPr lang="en-US" sz="2400" dirty="0" smtClean="0">
                  <a:solidFill>
                    <a:srgbClr val="3333CC"/>
                  </a:solidFill>
                  <a:latin typeface="Arial" panose="020B0604020202020204" pitchFamily="34" charset="0"/>
                  <a:cs typeface="Arial" panose="020B0604020202020204" pitchFamily="34" charset="0"/>
                </a:rPr>
                <a:t> </a:t>
              </a:r>
              <a:r>
                <a:rPr lang="en-US" sz="2400" dirty="0" err="1">
                  <a:solidFill>
                    <a:srgbClr val="3333CC"/>
                  </a:solidFill>
                  <a:latin typeface="Arial" panose="020B0604020202020204" pitchFamily="34" charset="0"/>
                  <a:cs typeface="Arial" panose="020B0604020202020204" pitchFamily="34" charset="0"/>
                </a:rPr>
                <a:t>M</a:t>
              </a:r>
              <a:r>
                <a:rPr lang="en-US" sz="2400" dirty="0" err="1" smtClean="0">
                  <a:solidFill>
                    <a:srgbClr val="3333CC"/>
                  </a:solidFill>
                  <a:latin typeface="Arial" panose="020B0604020202020204" pitchFamily="34" charset="0"/>
                  <a:cs typeface="Arial" panose="020B0604020202020204" pitchFamily="34" charset="0"/>
                </a:rPr>
                <a:t>ặt</a:t>
              </a:r>
              <a:r>
                <a:rPr lang="en-US" sz="2400" dirty="0" smtClean="0">
                  <a:solidFill>
                    <a:srgbClr val="3333CC"/>
                  </a:solidFill>
                  <a:latin typeface="Arial" panose="020B0604020202020204" pitchFamily="34" charset="0"/>
                  <a:cs typeface="Arial" panose="020B0604020202020204" pitchFamily="34" charset="0"/>
                </a:rPr>
                <a:t> </a:t>
              </a:r>
              <a:r>
                <a:rPr lang="en-US" sz="2400" dirty="0" err="1" smtClean="0">
                  <a:solidFill>
                    <a:srgbClr val="3333CC"/>
                  </a:solidFill>
                  <a:latin typeface="Arial" panose="020B0604020202020204" pitchFamily="34" charset="0"/>
                  <a:cs typeface="Arial" panose="020B0604020202020204" pitchFamily="34" charset="0"/>
                </a:rPr>
                <a:t>Trời</a:t>
              </a:r>
              <a:r>
                <a:rPr lang="en-US" sz="2400" dirty="0" smtClean="0">
                  <a:solidFill>
                    <a:srgbClr val="3333CC"/>
                  </a:solidFill>
                  <a:latin typeface="Arial" panose="020B0604020202020204" pitchFamily="34" charset="0"/>
                  <a:cs typeface="Arial" panose="020B0604020202020204" pitchFamily="34" charset="0"/>
                </a:rPr>
                <a:t>;</a:t>
              </a:r>
            </a:p>
            <a:p>
              <a:pPr algn="just">
                <a:lnSpc>
                  <a:spcPct val="130000"/>
                </a:lnSpc>
                <a:buClr>
                  <a:srgbClr val="FF0000"/>
                </a:buClr>
              </a:pPr>
              <a:r>
                <a:rPr lang="en-US" sz="2400" dirty="0" err="1" smtClean="0">
                  <a:solidFill>
                    <a:srgbClr val="3333CC"/>
                  </a:solidFill>
                  <a:latin typeface="Arial" panose="020B0604020202020204" pitchFamily="34" charset="0"/>
                  <a:cs typeface="Arial" panose="020B0604020202020204" pitchFamily="34" charset="0"/>
                </a:rPr>
                <a:t>Nội</a:t>
              </a:r>
              <a:r>
                <a:rPr lang="en-US" sz="2400" dirty="0" smtClean="0">
                  <a:solidFill>
                    <a:srgbClr val="3333CC"/>
                  </a:solidFill>
                  <a:latin typeface="Arial" panose="020B0604020202020204" pitchFamily="34" charset="0"/>
                  <a:cs typeface="Arial" panose="020B0604020202020204" pitchFamily="34" charset="0"/>
                </a:rPr>
                <a:t> dung: </a:t>
              </a:r>
              <a:r>
                <a:rPr lang="en-US" sz="2400" dirty="0" err="1" smtClean="0">
                  <a:solidFill>
                    <a:srgbClr val="3333CC"/>
                  </a:solidFill>
                  <a:latin typeface="Arial" panose="020B0604020202020204" pitchFamily="34" charset="0"/>
                  <a:cs typeface="Arial" panose="020B0604020202020204" pitchFamily="34" charset="0"/>
                </a:rPr>
                <a:t>Thời</a:t>
              </a:r>
              <a:r>
                <a:rPr lang="en-US" sz="2400" dirty="0" smtClean="0">
                  <a:solidFill>
                    <a:srgbClr val="3333CC"/>
                  </a:solidFill>
                  <a:latin typeface="Arial" panose="020B0604020202020204" pitchFamily="34" charset="0"/>
                  <a:cs typeface="Arial" panose="020B0604020202020204" pitchFamily="34" charset="0"/>
                </a:rPr>
                <a:t> </a:t>
              </a:r>
              <a:r>
                <a:rPr lang="en-US" sz="2400" dirty="0" err="1" smtClean="0">
                  <a:solidFill>
                    <a:srgbClr val="3333CC"/>
                  </a:solidFill>
                  <a:latin typeface="Arial" panose="020B0604020202020204" pitchFamily="34" charset="0"/>
                  <a:cs typeface="Arial" panose="020B0604020202020204" pitchFamily="34" charset="0"/>
                </a:rPr>
                <a:t>gian</a:t>
              </a:r>
              <a:r>
                <a:rPr lang="en-US" sz="2400" dirty="0" smtClean="0">
                  <a:solidFill>
                    <a:srgbClr val="3333CC"/>
                  </a:solidFill>
                  <a:latin typeface="Arial" panose="020B0604020202020204" pitchFamily="34" charset="0"/>
                  <a:cs typeface="Arial" panose="020B0604020202020204" pitchFamily="34" charset="0"/>
                </a:rPr>
                <a:t> </a:t>
              </a:r>
              <a:r>
                <a:rPr lang="en-US" sz="2400" dirty="0" err="1" smtClean="0">
                  <a:solidFill>
                    <a:srgbClr val="3333CC"/>
                  </a:solidFill>
                  <a:latin typeface="Arial" panose="020B0604020202020204" pitchFamily="34" charset="0"/>
                  <a:cs typeface="Arial" panose="020B0604020202020204" pitchFamily="34" charset="0"/>
                </a:rPr>
                <a:t>Trái</a:t>
              </a:r>
              <a:r>
                <a:rPr lang="en-US" sz="2400" dirty="0" smtClean="0">
                  <a:solidFill>
                    <a:srgbClr val="3333CC"/>
                  </a:solidFill>
                  <a:latin typeface="Arial" panose="020B0604020202020204" pitchFamily="34" charset="0"/>
                  <a:cs typeface="Arial" panose="020B0604020202020204" pitchFamily="34" charset="0"/>
                </a:rPr>
                <a:t> </a:t>
              </a:r>
              <a:r>
                <a:rPr lang="en-US" sz="2400" dirty="0" err="1" smtClean="0">
                  <a:solidFill>
                    <a:srgbClr val="3333CC"/>
                  </a:solidFill>
                  <a:latin typeface="Arial" panose="020B0604020202020204" pitchFamily="34" charset="0"/>
                  <a:cs typeface="Arial" panose="020B0604020202020204" pitchFamily="34" charset="0"/>
                </a:rPr>
                <a:t>Đất</a:t>
              </a:r>
              <a:r>
                <a:rPr lang="en-US" sz="2400" dirty="0" smtClean="0">
                  <a:solidFill>
                    <a:srgbClr val="3333CC"/>
                  </a:solidFill>
                  <a:latin typeface="Arial" panose="020B0604020202020204" pitchFamily="34" charset="0"/>
                  <a:cs typeface="Arial" panose="020B0604020202020204" pitchFamily="34" charset="0"/>
                </a:rPr>
                <a:t> quay </a:t>
              </a:r>
              <a:r>
                <a:rPr lang="en-US" sz="2400" dirty="0" err="1" smtClean="0">
                  <a:solidFill>
                    <a:srgbClr val="3333CC"/>
                  </a:solidFill>
                  <a:latin typeface="Arial" panose="020B0604020202020204" pitchFamily="34" charset="0"/>
                  <a:cs typeface="Arial" panose="020B0604020202020204" pitchFamily="34" charset="0"/>
                </a:rPr>
                <a:t>một</a:t>
              </a:r>
              <a:r>
                <a:rPr lang="en-US" sz="2400" dirty="0" smtClean="0">
                  <a:solidFill>
                    <a:srgbClr val="3333CC"/>
                  </a:solidFill>
                  <a:latin typeface="Arial" panose="020B0604020202020204" pitchFamily="34" charset="0"/>
                  <a:cs typeface="Arial" panose="020B0604020202020204" pitchFamily="34" charset="0"/>
                </a:rPr>
                <a:t> </a:t>
              </a:r>
              <a:r>
                <a:rPr lang="en-US" sz="2400" dirty="0" err="1" smtClean="0">
                  <a:solidFill>
                    <a:srgbClr val="3333CC"/>
                  </a:solidFill>
                  <a:latin typeface="Arial" panose="020B0604020202020204" pitchFamily="34" charset="0"/>
                  <a:cs typeface="Arial" panose="020B0604020202020204" pitchFamily="34" charset="0"/>
                </a:rPr>
                <a:t>vòng</a:t>
              </a:r>
              <a:r>
                <a:rPr lang="en-US" sz="2400" dirty="0" smtClean="0">
                  <a:solidFill>
                    <a:srgbClr val="3333CC"/>
                  </a:solidFill>
                  <a:latin typeface="Arial" panose="020B0604020202020204" pitchFamily="34" charset="0"/>
                  <a:cs typeface="Arial" panose="020B0604020202020204" pitchFamily="34" charset="0"/>
                </a:rPr>
                <a:t> </a:t>
              </a:r>
              <a:r>
                <a:rPr lang="en-US" sz="2400" dirty="0" err="1" smtClean="0">
                  <a:solidFill>
                    <a:srgbClr val="3333CC"/>
                  </a:solidFill>
                  <a:latin typeface="Arial" panose="020B0604020202020204" pitchFamily="34" charset="0"/>
                  <a:cs typeface="Arial" panose="020B0604020202020204" pitchFamily="34" charset="0"/>
                </a:rPr>
                <a:t>quanh</a:t>
              </a:r>
              <a:r>
                <a:rPr lang="en-US" sz="2400" dirty="0" smtClean="0">
                  <a:solidFill>
                    <a:srgbClr val="3333CC"/>
                  </a:solidFill>
                  <a:latin typeface="Arial" panose="020B0604020202020204" pitchFamily="34" charset="0"/>
                  <a:cs typeface="Arial" panose="020B0604020202020204" pitchFamily="34" charset="0"/>
                </a:rPr>
                <a:t> </a:t>
              </a:r>
              <a:r>
                <a:rPr lang="en-US" sz="2400" dirty="0" err="1" smtClean="0">
                  <a:solidFill>
                    <a:srgbClr val="3333CC"/>
                  </a:solidFill>
                  <a:latin typeface="Arial" panose="020B0604020202020204" pitchFamily="34" charset="0"/>
                  <a:cs typeface="Arial" panose="020B0604020202020204" pitchFamily="34" charset="0"/>
                </a:rPr>
                <a:t>Mặt</a:t>
              </a:r>
              <a:r>
                <a:rPr lang="en-US" sz="2400" dirty="0" smtClean="0">
                  <a:solidFill>
                    <a:srgbClr val="3333CC"/>
                  </a:solidFill>
                  <a:latin typeface="Arial" panose="020B0604020202020204" pitchFamily="34" charset="0"/>
                  <a:cs typeface="Arial" panose="020B0604020202020204" pitchFamily="34" charset="0"/>
                </a:rPr>
                <a:t> </a:t>
              </a:r>
              <a:r>
                <a:rPr lang="en-US" sz="2400" dirty="0" err="1" smtClean="0">
                  <a:solidFill>
                    <a:srgbClr val="3333CC"/>
                  </a:solidFill>
                  <a:latin typeface="Arial" panose="020B0604020202020204" pitchFamily="34" charset="0"/>
                  <a:cs typeface="Arial" panose="020B0604020202020204" pitchFamily="34" charset="0"/>
                </a:rPr>
                <a:t>Trời</a:t>
              </a:r>
              <a:r>
                <a:rPr lang="en-US" sz="2400" dirty="0" smtClean="0">
                  <a:solidFill>
                    <a:srgbClr val="3333CC"/>
                  </a:solidFill>
                  <a:latin typeface="Arial" panose="020B0604020202020204" pitchFamily="34" charset="0"/>
                  <a:cs typeface="Arial" panose="020B0604020202020204" pitchFamily="34" charset="0"/>
                </a:rPr>
                <a:t>.</a:t>
              </a:r>
            </a:p>
          </p:txBody>
        </p:sp>
      </p:grpSp>
      <p:pic>
        <p:nvPicPr>
          <p:cNvPr id="27" name="Picture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34416" y="2303015"/>
            <a:ext cx="2224584" cy="1130737"/>
          </a:xfrm>
          <a:prstGeom prst="rect">
            <a:avLst/>
          </a:prstGeom>
        </p:spPr>
      </p:pic>
    </p:spTree>
    <p:extLst>
      <p:ext uri="{BB962C8B-B14F-4D97-AF65-F5344CB8AC3E}">
        <p14:creationId xmlns:p14="http://schemas.microsoft.com/office/powerpoint/2010/main" val="3924148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fade">
                                      <p:cBhvr>
                                        <p:cTn id="11" dur="500"/>
                                        <p:tgtEl>
                                          <p:spTgt spid="23"/>
                                        </p:tgtEl>
                                      </p:cBhvr>
                                    </p:animEffect>
                                  </p:childTnLst>
                                </p:cTn>
                              </p:par>
                              <p:par>
                                <p:cTn id="12" presetID="10" presetClass="entr" presetSubtype="0" fill="hold" nodeType="withEffect">
                                  <p:stCondLst>
                                    <p:cond delay="0"/>
                                  </p:stCondLst>
                                  <p:childTnLst>
                                    <p:set>
                                      <p:cBhvr>
                                        <p:cTn id="13" dur="1" fill="hold">
                                          <p:stCondLst>
                                            <p:cond delay="0"/>
                                          </p:stCondLst>
                                        </p:cTn>
                                        <p:tgtEl>
                                          <p:spTgt spid="27"/>
                                        </p:tgtEl>
                                        <p:attrNameLst>
                                          <p:attrName>style.visibility</p:attrName>
                                        </p:attrNameLst>
                                      </p:cBhvr>
                                      <p:to>
                                        <p:strVal val="visible"/>
                                      </p:to>
                                    </p:set>
                                    <p:animEffect transition="in" filter="fade">
                                      <p:cBhvr>
                                        <p:cTn id="14"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790441" y="1357602"/>
            <a:ext cx="4355859" cy="553998"/>
            <a:chOff x="689904" y="1379897"/>
            <a:chExt cx="4355859" cy="553998"/>
          </a:xfrm>
        </p:grpSpPr>
        <p:grpSp>
          <p:nvGrpSpPr>
            <p:cNvPr id="10" name="Group 9"/>
            <p:cNvGrpSpPr/>
            <p:nvPr/>
          </p:nvGrpSpPr>
          <p:grpSpPr>
            <a:xfrm>
              <a:off x="689904" y="1379897"/>
              <a:ext cx="429926" cy="553998"/>
              <a:chOff x="1082666" y="1379837"/>
              <a:chExt cx="429926" cy="553998"/>
            </a:xfrm>
          </p:grpSpPr>
          <p:sp>
            <p:nvSpPr>
              <p:cNvPr id="14" name="Rectangle 13"/>
              <p:cNvSpPr/>
              <p:nvPr/>
            </p:nvSpPr>
            <p:spPr>
              <a:xfrm>
                <a:off x="1089340" y="1470217"/>
                <a:ext cx="400792" cy="39838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082666" y="1379837"/>
                <a:ext cx="429926" cy="553998"/>
              </a:xfrm>
              <a:prstGeom prst="rect">
                <a:avLst/>
              </a:prstGeom>
              <a:noFill/>
            </p:spPr>
            <p:txBody>
              <a:bodyPr wrap="none" rtlCol="0">
                <a:spAutoFit/>
              </a:bodyPr>
              <a:lstStyle/>
              <a:p>
                <a:r>
                  <a:rPr lang="en-US" sz="3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2</a:t>
                </a:r>
                <a:endParaRPr lang="en-US" sz="3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grpSp>
        <p:sp>
          <p:nvSpPr>
            <p:cNvPr id="11" name="TextBox 10"/>
            <p:cNvSpPr txBox="1"/>
            <p:nvPr/>
          </p:nvSpPr>
          <p:spPr>
            <a:xfrm>
              <a:off x="1100452" y="1445277"/>
              <a:ext cx="3945311" cy="477054"/>
            </a:xfrm>
            <a:prstGeom prst="rect">
              <a:avLst/>
            </a:prstGeom>
            <a:noFill/>
          </p:spPr>
          <p:txBody>
            <a:bodyPr wrap="none" rtlCol="0">
              <a:spAutoFit/>
            </a:bodyPr>
            <a:lstStyle/>
            <a:p>
              <a:r>
                <a:rPr lang="en-US" sz="2500" b="1" dirty="0" err="1" smtClean="0">
                  <a:latin typeface="Arial" panose="020B0604020202020204" pitchFamily="34" charset="0"/>
                  <a:cs typeface="Arial" panose="020B0604020202020204" pitchFamily="34" charset="0"/>
                </a:rPr>
                <a:t>Xây</a:t>
              </a:r>
              <a:r>
                <a:rPr lang="en-US" sz="2500" b="1" dirty="0" smtClean="0">
                  <a:latin typeface="Arial" panose="020B0604020202020204" pitchFamily="34" charset="0"/>
                  <a:cs typeface="Arial" panose="020B0604020202020204" pitchFamily="34" charset="0"/>
                </a:rPr>
                <a:t> </a:t>
              </a:r>
              <a:r>
                <a:rPr lang="en-US" sz="2500" b="1" dirty="0" err="1" smtClean="0">
                  <a:latin typeface="Arial" panose="020B0604020202020204" pitchFamily="34" charset="0"/>
                  <a:cs typeface="Arial" panose="020B0604020202020204" pitchFamily="34" charset="0"/>
                </a:rPr>
                <a:t>dựng</a:t>
              </a:r>
              <a:r>
                <a:rPr lang="en-US" sz="2500" b="1" dirty="0" smtClean="0">
                  <a:latin typeface="Arial" panose="020B0604020202020204" pitchFamily="34" charset="0"/>
                  <a:cs typeface="Arial" panose="020B0604020202020204" pitchFamily="34" charset="0"/>
                </a:rPr>
                <a:t> </a:t>
              </a:r>
              <a:r>
                <a:rPr lang="en-US" sz="2500" b="1" dirty="0" err="1" smtClean="0">
                  <a:latin typeface="Arial" panose="020B0604020202020204" pitchFamily="34" charset="0"/>
                  <a:cs typeface="Arial" panose="020B0604020202020204" pitchFamily="34" charset="0"/>
                </a:rPr>
                <a:t>bài</a:t>
              </a:r>
              <a:r>
                <a:rPr lang="en-US" sz="2500" b="1" dirty="0" smtClean="0">
                  <a:latin typeface="Arial" panose="020B0604020202020204" pitchFamily="34" charset="0"/>
                  <a:cs typeface="Arial" panose="020B0604020202020204" pitchFamily="34" charset="0"/>
                </a:rPr>
                <a:t> </a:t>
              </a:r>
              <a:r>
                <a:rPr lang="en-US" sz="2500" b="1" dirty="0" err="1" smtClean="0">
                  <a:latin typeface="Arial" panose="020B0604020202020204" pitchFamily="34" charset="0"/>
                  <a:cs typeface="Arial" panose="020B0604020202020204" pitchFamily="34" charset="0"/>
                </a:rPr>
                <a:t>trình</a:t>
              </a:r>
              <a:r>
                <a:rPr lang="en-US" sz="2500" b="1" dirty="0" smtClean="0">
                  <a:latin typeface="Arial" panose="020B0604020202020204" pitchFamily="34" charset="0"/>
                  <a:cs typeface="Arial" panose="020B0604020202020204" pitchFamily="34" charset="0"/>
                </a:rPr>
                <a:t> </a:t>
              </a:r>
              <a:r>
                <a:rPr lang="en-US" sz="2500" b="1" dirty="0" err="1" smtClean="0">
                  <a:latin typeface="Arial" panose="020B0604020202020204" pitchFamily="34" charset="0"/>
                  <a:cs typeface="Arial" panose="020B0604020202020204" pitchFamily="34" charset="0"/>
                </a:rPr>
                <a:t>chiếu</a:t>
              </a:r>
              <a:endParaRPr lang="en-US" sz="2500" b="1" dirty="0">
                <a:latin typeface="Arial" panose="020B0604020202020204" pitchFamily="34" charset="0"/>
                <a:cs typeface="Arial" panose="020B0604020202020204" pitchFamily="34" charset="0"/>
              </a:endParaRPr>
            </a:p>
          </p:txBody>
        </p:sp>
      </p:grpSp>
      <p:grpSp>
        <p:nvGrpSpPr>
          <p:cNvPr id="17" name="Group 16"/>
          <p:cNvGrpSpPr/>
          <p:nvPr/>
        </p:nvGrpSpPr>
        <p:grpSpPr>
          <a:xfrm>
            <a:off x="3343701" y="2088109"/>
            <a:ext cx="6660108" cy="4094328"/>
            <a:chOff x="5212291" y="1668730"/>
            <a:chExt cx="6375720" cy="3661320"/>
          </a:xfrm>
        </p:grpSpPr>
        <p:sp>
          <p:nvSpPr>
            <p:cNvPr id="18" name="Rounded Rectangle 17"/>
            <p:cNvSpPr/>
            <p:nvPr/>
          </p:nvSpPr>
          <p:spPr>
            <a:xfrm>
              <a:off x="5212291" y="1668730"/>
              <a:ext cx="6375720" cy="366132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5374265" y="3026099"/>
              <a:ext cx="6051780" cy="1073385"/>
            </a:xfrm>
            <a:prstGeom prst="rect">
              <a:avLst/>
            </a:prstGeom>
          </p:spPr>
          <p:txBody>
            <a:bodyPr wrap="square">
              <a:spAutoFit/>
            </a:bodyPr>
            <a:lstStyle/>
            <a:p>
              <a:pPr algn="just">
                <a:lnSpc>
                  <a:spcPct val="150000"/>
                </a:lnSpc>
                <a:spcAft>
                  <a:spcPts val="1000"/>
                </a:spcAft>
                <a:buClr>
                  <a:srgbClr val="FF0000"/>
                </a:buClr>
              </a:pPr>
              <a:r>
                <a:rPr lang="en-US" sz="2400" dirty="0" err="1" smtClean="0">
                  <a:solidFill>
                    <a:srgbClr val="3333CC"/>
                  </a:solidFill>
                  <a:latin typeface="Arial" panose="020B0604020202020204" pitchFamily="34" charset="0"/>
                  <a:cs typeface="Arial" panose="020B0604020202020204" pitchFamily="34" charset="0"/>
                </a:rPr>
                <a:t>Các</a:t>
              </a:r>
              <a:r>
                <a:rPr lang="en-US" sz="2400" dirty="0" smtClean="0">
                  <a:solidFill>
                    <a:srgbClr val="3333CC"/>
                  </a:solidFill>
                  <a:latin typeface="Arial" panose="020B0604020202020204" pitchFamily="34" charset="0"/>
                  <a:cs typeface="Arial" panose="020B0604020202020204" pitchFamily="34" charset="0"/>
                </a:rPr>
                <a:t> </a:t>
              </a:r>
              <a:r>
                <a:rPr lang="en-US" sz="2400" dirty="0" err="1" smtClean="0">
                  <a:solidFill>
                    <a:srgbClr val="3333CC"/>
                  </a:solidFill>
                  <a:latin typeface="Arial" panose="020B0604020202020204" pitchFamily="34" charset="0"/>
                  <a:cs typeface="Arial" panose="020B0604020202020204" pitchFamily="34" charset="0"/>
                </a:rPr>
                <a:t>nhóm</a:t>
              </a:r>
              <a:r>
                <a:rPr lang="en-US" sz="2400" dirty="0" smtClean="0">
                  <a:solidFill>
                    <a:srgbClr val="3333CC"/>
                  </a:solidFill>
                  <a:latin typeface="Arial" panose="020B0604020202020204" pitchFamily="34" charset="0"/>
                  <a:cs typeface="Arial" panose="020B0604020202020204" pitchFamily="34" charset="0"/>
                </a:rPr>
                <a:t> </a:t>
              </a:r>
              <a:r>
                <a:rPr lang="en-US" sz="2400" dirty="0" err="1" smtClean="0">
                  <a:solidFill>
                    <a:srgbClr val="3333CC"/>
                  </a:solidFill>
                  <a:latin typeface="Arial" panose="020B0604020202020204" pitchFamily="34" charset="0"/>
                  <a:cs typeface="Arial" panose="020B0604020202020204" pitchFamily="34" charset="0"/>
                </a:rPr>
                <a:t>theo</a:t>
              </a:r>
              <a:r>
                <a:rPr lang="en-US" sz="2400" dirty="0" smtClean="0">
                  <a:solidFill>
                    <a:srgbClr val="3333CC"/>
                  </a:solidFill>
                  <a:latin typeface="Arial" panose="020B0604020202020204" pitchFamily="34" charset="0"/>
                  <a:cs typeface="Arial" panose="020B0604020202020204" pitchFamily="34" charset="0"/>
                </a:rPr>
                <a:t> </a:t>
              </a:r>
              <a:r>
                <a:rPr lang="en-US" sz="2400" dirty="0" err="1" smtClean="0">
                  <a:solidFill>
                    <a:srgbClr val="3333CC"/>
                  </a:solidFill>
                  <a:latin typeface="Arial" panose="020B0604020202020204" pitchFamily="34" charset="0"/>
                  <a:cs typeface="Arial" panose="020B0604020202020204" pitchFamily="34" charset="0"/>
                </a:rPr>
                <a:t>hướng</a:t>
              </a:r>
              <a:r>
                <a:rPr lang="en-US" sz="2400" dirty="0" smtClean="0">
                  <a:solidFill>
                    <a:srgbClr val="3333CC"/>
                  </a:solidFill>
                  <a:latin typeface="Arial" panose="020B0604020202020204" pitchFamily="34" charset="0"/>
                  <a:cs typeface="Arial" panose="020B0604020202020204" pitchFamily="34" charset="0"/>
                </a:rPr>
                <a:t> </a:t>
              </a:r>
              <a:r>
                <a:rPr lang="en-US" sz="2400" dirty="0" err="1" smtClean="0">
                  <a:solidFill>
                    <a:srgbClr val="3333CC"/>
                  </a:solidFill>
                  <a:latin typeface="Arial" panose="020B0604020202020204" pitchFamily="34" charset="0"/>
                  <a:cs typeface="Arial" panose="020B0604020202020204" pitchFamily="34" charset="0"/>
                </a:rPr>
                <a:t>dẫn</a:t>
              </a:r>
              <a:r>
                <a:rPr lang="en-US" sz="2400" dirty="0" smtClean="0">
                  <a:solidFill>
                    <a:srgbClr val="3333CC"/>
                  </a:solidFill>
                  <a:latin typeface="Arial" panose="020B0604020202020204" pitchFamily="34" charset="0"/>
                  <a:cs typeface="Arial" panose="020B0604020202020204" pitchFamily="34" charset="0"/>
                </a:rPr>
                <a:t> ở </a:t>
              </a:r>
              <a:r>
                <a:rPr lang="en-US" sz="2400" dirty="0" err="1" smtClean="0">
                  <a:solidFill>
                    <a:srgbClr val="3333CC"/>
                  </a:solidFill>
                  <a:latin typeface="Arial" panose="020B0604020202020204" pitchFamily="34" charset="0"/>
                  <a:cs typeface="Arial" panose="020B0604020202020204" pitchFamily="34" charset="0"/>
                </a:rPr>
                <a:t>mục</a:t>
              </a:r>
              <a:r>
                <a:rPr lang="en-US" sz="2400" dirty="0" smtClean="0">
                  <a:solidFill>
                    <a:srgbClr val="3333CC"/>
                  </a:solidFill>
                  <a:latin typeface="Arial" panose="020B0604020202020204" pitchFamily="34" charset="0"/>
                  <a:cs typeface="Arial" panose="020B0604020202020204" pitchFamily="34" charset="0"/>
                </a:rPr>
                <a:t> 2 (SGK </a:t>
              </a:r>
              <a:r>
                <a:rPr lang="en-US" sz="2400" dirty="0" err="1">
                  <a:solidFill>
                    <a:srgbClr val="3333CC"/>
                  </a:solidFill>
                  <a:latin typeface="Arial" panose="020B0604020202020204" pitchFamily="34" charset="0"/>
                  <a:cs typeface="Arial" panose="020B0604020202020204" pitchFamily="34" charset="0"/>
                </a:rPr>
                <a:t>trang</a:t>
              </a:r>
              <a:r>
                <a:rPr lang="en-US" sz="2400" dirty="0">
                  <a:solidFill>
                    <a:srgbClr val="3333CC"/>
                  </a:solidFill>
                  <a:latin typeface="Arial" panose="020B0604020202020204" pitchFamily="34" charset="0"/>
                  <a:cs typeface="Arial" panose="020B0604020202020204" pitchFamily="34" charset="0"/>
                </a:rPr>
                <a:t> 64 – 65</a:t>
              </a:r>
              <a:r>
                <a:rPr lang="en-US" sz="2400" dirty="0" smtClean="0">
                  <a:solidFill>
                    <a:srgbClr val="3333CC"/>
                  </a:solidFill>
                  <a:latin typeface="Arial" panose="020B0604020202020204" pitchFamily="34" charset="0"/>
                  <a:cs typeface="Arial" panose="020B0604020202020204" pitchFamily="34" charset="0"/>
                </a:rPr>
                <a:t>), </a:t>
              </a:r>
              <a:r>
                <a:rPr lang="en-US" sz="2400" dirty="0" err="1" smtClean="0">
                  <a:solidFill>
                    <a:srgbClr val="3333CC"/>
                  </a:solidFill>
                  <a:latin typeface="Arial" panose="020B0604020202020204" pitchFamily="34" charset="0"/>
                  <a:cs typeface="Arial" panose="020B0604020202020204" pitchFamily="34" charset="0"/>
                </a:rPr>
                <a:t>để</a:t>
              </a:r>
              <a:r>
                <a:rPr lang="en-US" sz="2400" dirty="0" smtClean="0">
                  <a:solidFill>
                    <a:srgbClr val="3333CC"/>
                  </a:solidFill>
                  <a:latin typeface="Arial" panose="020B0604020202020204" pitchFamily="34" charset="0"/>
                  <a:cs typeface="Arial" panose="020B0604020202020204" pitchFamily="34" charset="0"/>
                </a:rPr>
                <a:t> </a:t>
              </a:r>
              <a:r>
                <a:rPr lang="en-US" sz="2400" dirty="0" err="1" smtClean="0">
                  <a:solidFill>
                    <a:srgbClr val="3333CC"/>
                  </a:solidFill>
                  <a:latin typeface="Arial" panose="020B0604020202020204" pitchFamily="34" charset="0"/>
                  <a:cs typeface="Arial" panose="020B0604020202020204" pitchFamily="34" charset="0"/>
                </a:rPr>
                <a:t>xây</a:t>
              </a:r>
              <a:r>
                <a:rPr lang="en-US" sz="2400" dirty="0" smtClean="0">
                  <a:solidFill>
                    <a:srgbClr val="3333CC"/>
                  </a:solidFill>
                  <a:latin typeface="Arial" panose="020B0604020202020204" pitchFamily="34" charset="0"/>
                  <a:cs typeface="Arial" panose="020B0604020202020204" pitchFamily="34" charset="0"/>
                </a:rPr>
                <a:t> </a:t>
              </a:r>
              <a:r>
                <a:rPr lang="en-US" sz="2400" dirty="0" err="1" smtClean="0">
                  <a:solidFill>
                    <a:srgbClr val="3333CC"/>
                  </a:solidFill>
                  <a:latin typeface="Arial" panose="020B0604020202020204" pitchFamily="34" charset="0"/>
                  <a:cs typeface="Arial" panose="020B0604020202020204" pitchFamily="34" charset="0"/>
                </a:rPr>
                <a:t>dựng</a:t>
              </a:r>
              <a:r>
                <a:rPr lang="en-US" sz="2400" dirty="0" smtClean="0">
                  <a:solidFill>
                    <a:srgbClr val="3333CC"/>
                  </a:solidFill>
                  <a:latin typeface="Arial" panose="020B0604020202020204" pitchFamily="34" charset="0"/>
                  <a:cs typeface="Arial" panose="020B0604020202020204" pitchFamily="34" charset="0"/>
                </a:rPr>
                <a:t> </a:t>
              </a:r>
              <a:r>
                <a:rPr lang="en-US" sz="2400" dirty="0" err="1" smtClean="0">
                  <a:solidFill>
                    <a:srgbClr val="3333CC"/>
                  </a:solidFill>
                  <a:latin typeface="Arial" panose="020B0604020202020204" pitchFamily="34" charset="0"/>
                  <a:cs typeface="Arial" panose="020B0604020202020204" pitchFamily="34" charset="0"/>
                </a:rPr>
                <a:t>bài</a:t>
              </a:r>
              <a:r>
                <a:rPr lang="en-US" sz="2400" dirty="0" smtClean="0">
                  <a:solidFill>
                    <a:srgbClr val="3333CC"/>
                  </a:solidFill>
                  <a:latin typeface="Arial" panose="020B0604020202020204" pitchFamily="34" charset="0"/>
                  <a:cs typeface="Arial" panose="020B0604020202020204" pitchFamily="34" charset="0"/>
                </a:rPr>
                <a:t> </a:t>
              </a:r>
              <a:r>
                <a:rPr lang="en-US" sz="2400" dirty="0" err="1" smtClean="0">
                  <a:solidFill>
                    <a:srgbClr val="3333CC"/>
                  </a:solidFill>
                  <a:latin typeface="Arial" panose="020B0604020202020204" pitchFamily="34" charset="0"/>
                  <a:cs typeface="Arial" panose="020B0604020202020204" pitchFamily="34" charset="0"/>
                </a:rPr>
                <a:t>trình</a:t>
              </a:r>
              <a:r>
                <a:rPr lang="en-US" sz="2400" dirty="0" smtClean="0">
                  <a:solidFill>
                    <a:srgbClr val="3333CC"/>
                  </a:solidFill>
                  <a:latin typeface="Arial" panose="020B0604020202020204" pitchFamily="34" charset="0"/>
                  <a:cs typeface="Arial" panose="020B0604020202020204" pitchFamily="34" charset="0"/>
                </a:rPr>
                <a:t> </a:t>
              </a:r>
              <a:r>
                <a:rPr lang="en-US" sz="2400" dirty="0" err="1" smtClean="0">
                  <a:solidFill>
                    <a:srgbClr val="3333CC"/>
                  </a:solidFill>
                  <a:latin typeface="Arial" panose="020B0604020202020204" pitchFamily="34" charset="0"/>
                  <a:cs typeface="Arial" panose="020B0604020202020204" pitchFamily="34" charset="0"/>
                </a:rPr>
                <a:t>chiếu</a:t>
              </a:r>
              <a:r>
                <a:rPr lang="en-US" sz="2400" dirty="0">
                  <a:solidFill>
                    <a:srgbClr val="3333CC"/>
                  </a:solidFill>
                  <a:latin typeface="Arial" panose="020B0604020202020204" pitchFamily="34" charset="0"/>
                  <a:cs typeface="Arial" panose="020B0604020202020204" pitchFamily="34" charset="0"/>
                </a:rPr>
                <a:t>.</a:t>
              </a:r>
              <a:r>
                <a:rPr lang="en-US" sz="2400" dirty="0" smtClean="0">
                  <a:solidFill>
                    <a:srgbClr val="3333CC"/>
                  </a:solidFill>
                  <a:latin typeface="Arial" panose="020B0604020202020204" pitchFamily="34" charset="0"/>
                  <a:cs typeface="Arial" panose="020B0604020202020204" pitchFamily="34" charset="0"/>
                </a:rPr>
                <a:t> </a:t>
              </a:r>
              <a:endParaRPr lang="en-US" sz="2400" b="1" dirty="0" smtClean="0">
                <a:solidFill>
                  <a:srgbClr val="3333CC"/>
                </a:solidFill>
                <a:latin typeface="Arial" panose="020B0604020202020204" pitchFamily="34" charset="0"/>
                <a:cs typeface="Arial" panose="020B0604020202020204" pitchFamily="34" charset="0"/>
              </a:endParaRPr>
            </a:p>
          </p:txBody>
        </p:sp>
      </p:gr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37759" y="2207166"/>
            <a:ext cx="1963542" cy="1130737"/>
          </a:xfrm>
          <a:prstGeom prst="rect">
            <a:avLst/>
          </a:prstGeom>
        </p:spPr>
      </p:pic>
    </p:spTree>
    <p:extLst>
      <p:ext uri="{BB962C8B-B14F-4D97-AF65-F5344CB8AC3E}">
        <p14:creationId xmlns:p14="http://schemas.microsoft.com/office/powerpoint/2010/main" val="3162666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100000">
              <a:srgbClr val="92D050"/>
            </a:gs>
          </a:gsLst>
          <a:lin ang="5400000" scaled="1"/>
          <a:tileRect/>
        </a:gradFill>
        <a:effectLst/>
      </p:bgPr>
    </p:bg>
    <p:spTree>
      <p:nvGrpSpPr>
        <p:cNvPr id="1" name=""/>
        <p:cNvGrpSpPr/>
        <p:nvPr/>
      </p:nvGrpSpPr>
      <p:grpSpPr>
        <a:xfrm>
          <a:off x="0" y="0"/>
          <a:ext cx="0" cy="0"/>
          <a:chOff x="0" y="0"/>
          <a:chExt cx="0" cy="0"/>
        </a:xfrm>
      </p:grpSpPr>
      <p:sp>
        <p:nvSpPr>
          <p:cNvPr id="4" name="TextBox 3"/>
          <p:cNvSpPr txBox="1"/>
          <p:nvPr/>
        </p:nvSpPr>
        <p:spPr>
          <a:xfrm>
            <a:off x="196948" y="42204"/>
            <a:ext cx="10241280" cy="646331"/>
          </a:xfrm>
          <a:prstGeom prst="rect">
            <a:avLst/>
          </a:prstGeom>
          <a:noFill/>
        </p:spPr>
        <p:txBody>
          <a:bodyPr wrap="square" rtlCol="0">
            <a:spAutoFit/>
          </a:bodyPr>
          <a:lstStyle/>
          <a:p>
            <a:r>
              <a:rPr lang="en-US" sz="3600" smtClean="0">
                <a:latin typeface="Times New Roman" panose="02020603050405020304" pitchFamily="18" charset="0"/>
                <a:cs typeface="Times New Roman" panose="02020603050405020304" pitchFamily="18" charset="0"/>
              </a:rPr>
              <a:t>Trang 1: TRÁI ĐẤT QUAY QUANH MẶT TRỜI</a:t>
            </a:r>
            <a:endParaRPr lang="en-US" sz="3600">
              <a:latin typeface="Times New Roman" panose="02020603050405020304" pitchFamily="18" charset="0"/>
              <a:cs typeface="Times New Roman" panose="02020603050405020304" pitchFamily="18" charset="0"/>
            </a:endParaRPr>
          </a:p>
        </p:txBody>
      </p:sp>
      <p:sp>
        <p:nvSpPr>
          <p:cNvPr id="5" name="TextBox 4"/>
          <p:cNvSpPr txBox="1"/>
          <p:nvPr/>
        </p:nvSpPr>
        <p:spPr>
          <a:xfrm>
            <a:off x="196945" y="688535"/>
            <a:ext cx="11774659" cy="1754326"/>
          </a:xfrm>
          <a:prstGeom prst="rect">
            <a:avLst/>
          </a:prstGeom>
          <a:noFill/>
        </p:spPr>
        <p:txBody>
          <a:bodyPr wrap="square" rtlCol="0">
            <a:spAutoFit/>
          </a:bodyPr>
          <a:lstStyle/>
          <a:p>
            <a:pPr algn="just"/>
            <a:r>
              <a:rPr lang="en-US" sz="3600" smtClean="0">
                <a:latin typeface="Times New Roman" panose="02020603050405020304" pitchFamily="18" charset="0"/>
                <a:cs typeface="Times New Roman" panose="02020603050405020304" pitchFamily="18" charset="0"/>
              </a:rPr>
              <a:t>Trang 2: </a:t>
            </a:r>
            <a:r>
              <a:rPr lang="vi-VN" sz="3600">
                <a:latin typeface="Times New Roman" panose="02020603050405020304" pitchFamily="18" charset="0"/>
                <a:cs typeface="Times New Roman" panose="02020603050405020304" pitchFamily="18" charset="0"/>
              </a:rPr>
              <a:t>Quỹ đạo của trái đất là đường đi của Trái Đất xung quanh Mặt Trời. Trái Đất quay trên quỹ đạo quanh Mặt Trời với khoảng cách trung bình 150 triệu km hết 365,2564 ngày </a:t>
            </a:r>
            <a:r>
              <a:rPr lang="en-US" sz="3600" smtClean="0">
                <a:latin typeface="Times New Roman" panose="02020603050405020304" pitchFamily="18" charset="0"/>
                <a:cs typeface="Times New Roman" panose="02020603050405020304" pitchFamily="18" charset="0"/>
              </a:rPr>
              <a:t>.</a:t>
            </a:r>
            <a:endParaRPr lang="en-US" sz="3600">
              <a:latin typeface="Times New Roman" panose="02020603050405020304" pitchFamily="18" charset="0"/>
              <a:cs typeface="Times New Roman" panose="02020603050405020304" pitchFamily="18" charset="0"/>
            </a:endParaRPr>
          </a:p>
        </p:txBody>
      </p:sp>
      <p:sp>
        <p:nvSpPr>
          <p:cNvPr id="6" name="TextBox 5"/>
          <p:cNvSpPr txBox="1"/>
          <p:nvPr/>
        </p:nvSpPr>
        <p:spPr>
          <a:xfrm>
            <a:off x="196945" y="2454973"/>
            <a:ext cx="11774659" cy="646331"/>
          </a:xfrm>
          <a:prstGeom prst="rect">
            <a:avLst/>
          </a:prstGeom>
          <a:noFill/>
        </p:spPr>
        <p:txBody>
          <a:bodyPr wrap="square" rtlCol="0">
            <a:spAutoFit/>
          </a:bodyPr>
          <a:lstStyle/>
          <a:p>
            <a:r>
              <a:rPr lang="en-US" sz="3600" smtClean="0">
                <a:latin typeface="Times New Roman" panose="02020603050405020304" pitchFamily="18" charset="0"/>
                <a:cs typeface="Times New Roman" panose="02020603050405020304" pitchFamily="18" charset="0"/>
              </a:rPr>
              <a:t>Trang 3: Vẽ hình ảnh trái đất quay quanh mặt trời</a:t>
            </a:r>
            <a:endParaRPr lang="en-US" sz="3600">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2"/>
          <a:stretch>
            <a:fillRect/>
          </a:stretch>
        </p:blipFill>
        <p:spPr>
          <a:xfrm>
            <a:off x="7004718" y="3023995"/>
            <a:ext cx="4589482" cy="3187674"/>
          </a:xfrm>
          <a:prstGeom prst="rect">
            <a:avLst/>
          </a:prstGeom>
        </p:spPr>
      </p:pic>
      <p:sp>
        <p:nvSpPr>
          <p:cNvPr id="8" name="TextBox 7"/>
          <p:cNvSpPr txBox="1"/>
          <p:nvPr/>
        </p:nvSpPr>
        <p:spPr>
          <a:xfrm>
            <a:off x="196945" y="6211669"/>
            <a:ext cx="11774659" cy="646331"/>
          </a:xfrm>
          <a:prstGeom prst="rect">
            <a:avLst/>
          </a:prstGeom>
          <a:noFill/>
        </p:spPr>
        <p:txBody>
          <a:bodyPr wrap="square" rtlCol="0">
            <a:spAutoFit/>
          </a:bodyPr>
          <a:lstStyle/>
          <a:p>
            <a:r>
              <a:rPr lang="en-US" sz="3600" b="1" u="sng" smtClean="0">
                <a:solidFill>
                  <a:srgbClr val="FF0000"/>
                </a:solidFill>
                <a:latin typeface="Times New Roman" panose="02020603050405020304" pitchFamily="18" charset="0"/>
                <a:cs typeface="Times New Roman" panose="02020603050405020304" pitchFamily="18" charset="0"/>
              </a:rPr>
              <a:t>LƯU TỆP VÀO TRONG THƯ MỤC CỦA MÌNH</a:t>
            </a:r>
            <a:endParaRPr lang="en-US" sz="3600" b="1" u="sng">
              <a:solidFill>
                <a:srgbClr val="FF0000"/>
              </a:solidFill>
              <a:latin typeface="Times New Roman" panose="02020603050405020304" pitchFamily="18" charset="0"/>
              <a:cs typeface="Times New Roman" panose="02020603050405020304" pitchFamily="18" charset="0"/>
            </a:endParaRPr>
          </a:p>
        </p:txBody>
      </p:sp>
      <p:sp>
        <p:nvSpPr>
          <p:cNvPr id="10" name="Oval 9"/>
          <p:cNvSpPr/>
          <p:nvPr/>
        </p:nvSpPr>
        <p:spPr>
          <a:xfrm>
            <a:off x="3812146" y="3850783"/>
            <a:ext cx="2283854" cy="232618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p:cNvSpPr/>
          <p:nvPr/>
        </p:nvSpPr>
        <p:spPr>
          <a:xfrm>
            <a:off x="1751527" y="3193961"/>
            <a:ext cx="5743977" cy="3181081"/>
          </a:xfrm>
          <a:prstGeom prst="ellipse">
            <a:avLst/>
          </a:prstGeom>
          <a:no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52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790441" y="1357602"/>
            <a:ext cx="3874958" cy="553998"/>
            <a:chOff x="689904" y="1379897"/>
            <a:chExt cx="3874958" cy="553998"/>
          </a:xfrm>
        </p:grpSpPr>
        <p:grpSp>
          <p:nvGrpSpPr>
            <p:cNvPr id="10" name="Group 9"/>
            <p:cNvGrpSpPr/>
            <p:nvPr/>
          </p:nvGrpSpPr>
          <p:grpSpPr>
            <a:xfrm>
              <a:off x="689904" y="1379897"/>
              <a:ext cx="429926" cy="553998"/>
              <a:chOff x="1082666" y="1379837"/>
              <a:chExt cx="429926" cy="553998"/>
            </a:xfrm>
          </p:grpSpPr>
          <p:sp>
            <p:nvSpPr>
              <p:cNvPr id="14" name="Rectangle 13"/>
              <p:cNvSpPr/>
              <p:nvPr/>
            </p:nvSpPr>
            <p:spPr>
              <a:xfrm>
                <a:off x="1089340" y="1470217"/>
                <a:ext cx="400792" cy="39838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082666" y="1379837"/>
                <a:ext cx="429926" cy="553998"/>
              </a:xfrm>
              <a:prstGeom prst="rect">
                <a:avLst/>
              </a:prstGeom>
              <a:noFill/>
            </p:spPr>
            <p:txBody>
              <a:bodyPr wrap="none" rtlCol="0">
                <a:spAutoFit/>
              </a:bodyPr>
              <a:lstStyle/>
              <a:p>
                <a:r>
                  <a:rPr lang="en-US" sz="3000" b="1" dirty="0">
                    <a:solidFill>
                      <a:schemeClr val="bg1"/>
                    </a:solidFill>
                    <a:latin typeface="Tahoma" panose="020B0604030504040204" pitchFamily="34" charset="0"/>
                    <a:ea typeface="Tahoma" panose="020B0604030504040204" pitchFamily="34" charset="0"/>
                    <a:cs typeface="Tahoma" panose="020B0604030504040204" pitchFamily="34" charset="0"/>
                  </a:rPr>
                  <a:t>3</a:t>
                </a:r>
              </a:p>
            </p:txBody>
          </p:sp>
        </p:grpSp>
        <p:sp>
          <p:nvSpPr>
            <p:cNvPr id="11" name="TextBox 10"/>
            <p:cNvSpPr txBox="1"/>
            <p:nvPr/>
          </p:nvSpPr>
          <p:spPr>
            <a:xfrm>
              <a:off x="1100452" y="1445277"/>
              <a:ext cx="3464410" cy="477054"/>
            </a:xfrm>
            <a:prstGeom prst="rect">
              <a:avLst/>
            </a:prstGeom>
            <a:noFill/>
          </p:spPr>
          <p:txBody>
            <a:bodyPr wrap="none" rtlCol="0">
              <a:spAutoFit/>
            </a:bodyPr>
            <a:lstStyle/>
            <a:p>
              <a:r>
                <a:rPr lang="en-US" sz="2500" b="1" dirty="0" err="1" smtClean="0">
                  <a:latin typeface="Arial" panose="020B0604020202020204" pitchFamily="34" charset="0"/>
                  <a:cs typeface="Arial" panose="020B0604020202020204" pitchFamily="34" charset="0"/>
                </a:rPr>
                <a:t>Thực</a:t>
              </a:r>
              <a:r>
                <a:rPr lang="en-US" sz="2500" b="1" dirty="0" smtClean="0">
                  <a:latin typeface="Arial" panose="020B0604020202020204" pitchFamily="34" charset="0"/>
                  <a:cs typeface="Arial" panose="020B0604020202020204" pitchFamily="34" charset="0"/>
                </a:rPr>
                <a:t> </a:t>
              </a:r>
              <a:r>
                <a:rPr lang="en-US" sz="2500" b="1" dirty="0" err="1" smtClean="0">
                  <a:latin typeface="Arial" panose="020B0604020202020204" pitchFamily="34" charset="0"/>
                  <a:cs typeface="Arial" panose="020B0604020202020204" pitchFamily="34" charset="0"/>
                </a:rPr>
                <a:t>hiện</a:t>
              </a:r>
              <a:r>
                <a:rPr lang="en-US" sz="2500" b="1" dirty="0" smtClean="0">
                  <a:latin typeface="Arial" panose="020B0604020202020204" pitchFamily="34" charset="0"/>
                  <a:cs typeface="Arial" panose="020B0604020202020204" pitchFamily="34" charset="0"/>
                </a:rPr>
                <a:t> </a:t>
              </a:r>
              <a:r>
                <a:rPr lang="en-US" sz="2500" b="1" dirty="0" err="1" smtClean="0">
                  <a:latin typeface="Arial" panose="020B0604020202020204" pitchFamily="34" charset="0"/>
                  <a:cs typeface="Arial" panose="020B0604020202020204" pitchFamily="34" charset="0"/>
                </a:rPr>
                <a:t>trình</a:t>
              </a:r>
              <a:r>
                <a:rPr lang="en-US" sz="2500" b="1" dirty="0" smtClean="0">
                  <a:latin typeface="Arial" panose="020B0604020202020204" pitchFamily="34" charset="0"/>
                  <a:cs typeface="Arial" panose="020B0604020202020204" pitchFamily="34" charset="0"/>
                </a:rPr>
                <a:t> </a:t>
              </a:r>
              <a:r>
                <a:rPr lang="en-US" sz="2500" b="1" dirty="0" err="1" smtClean="0">
                  <a:latin typeface="Arial" panose="020B0604020202020204" pitchFamily="34" charset="0"/>
                  <a:cs typeface="Arial" panose="020B0604020202020204" pitchFamily="34" charset="0"/>
                </a:rPr>
                <a:t>chiếu</a:t>
              </a:r>
              <a:endParaRPr lang="en-US" sz="2500" b="1" dirty="0">
                <a:latin typeface="Arial" panose="020B0604020202020204" pitchFamily="34" charset="0"/>
                <a:cs typeface="Arial" panose="020B0604020202020204" pitchFamily="34" charset="0"/>
              </a:endParaRPr>
            </a:p>
          </p:txBody>
        </p:sp>
      </p:grpSp>
      <p:grpSp>
        <p:nvGrpSpPr>
          <p:cNvPr id="17" name="Group 16"/>
          <p:cNvGrpSpPr/>
          <p:nvPr/>
        </p:nvGrpSpPr>
        <p:grpSpPr>
          <a:xfrm>
            <a:off x="2906974" y="2511187"/>
            <a:ext cx="6305266" cy="3493827"/>
            <a:chOff x="4741108" y="1668730"/>
            <a:chExt cx="6802732" cy="3523675"/>
          </a:xfrm>
        </p:grpSpPr>
        <p:sp>
          <p:nvSpPr>
            <p:cNvPr id="18" name="Rounded Rectangle 17"/>
            <p:cNvSpPr/>
            <p:nvPr/>
          </p:nvSpPr>
          <p:spPr>
            <a:xfrm>
              <a:off x="4741108" y="1668730"/>
              <a:ext cx="6802732" cy="3523675"/>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814732" y="2206031"/>
              <a:ext cx="6627577" cy="2586716"/>
            </a:xfrm>
            <a:prstGeom prst="rect">
              <a:avLst/>
            </a:prstGeom>
          </p:spPr>
          <p:txBody>
            <a:bodyPr wrap="square">
              <a:spAutoFit/>
            </a:bodyPr>
            <a:lstStyle/>
            <a:p>
              <a:pPr marL="573088" indent="-573088" algn="just">
                <a:lnSpc>
                  <a:spcPct val="150000"/>
                </a:lnSpc>
                <a:spcAft>
                  <a:spcPts val="1000"/>
                </a:spcAft>
                <a:buClr>
                  <a:srgbClr val="FF0000"/>
                </a:buClr>
                <a:buFont typeface="Wingdings" panose="05000000000000000000" pitchFamily="2" charset="2"/>
                <a:buChar char="v"/>
              </a:pPr>
              <a:r>
                <a:rPr lang="en-US" sz="2400" b="1" dirty="0" err="1">
                  <a:solidFill>
                    <a:srgbClr val="3333CC"/>
                  </a:solidFill>
                  <a:latin typeface="Arial" panose="020B0604020202020204" pitchFamily="34" charset="0"/>
                  <a:cs typeface="Arial" panose="020B0604020202020204" pitchFamily="34" charset="0"/>
                </a:rPr>
                <a:t>Em</a:t>
              </a:r>
              <a:r>
                <a:rPr lang="en-US" sz="2400" b="1" dirty="0">
                  <a:solidFill>
                    <a:srgbClr val="3333CC"/>
                  </a:solidFill>
                  <a:latin typeface="Arial" panose="020B0604020202020204" pitchFamily="34" charset="0"/>
                  <a:cs typeface="Arial" panose="020B0604020202020204" pitchFamily="34" charset="0"/>
                </a:rPr>
                <a:t> </a:t>
              </a:r>
              <a:r>
                <a:rPr lang="en-US" sz="2400" b="1" dirty="0" err="1">
                  <a:solidFill>
                    <a:srgbClr val="3333CC"/>
                  </a:solidFill>
                  <a:latin typeface="Arial" panose="020B0604020202020204" pitchFamily="34" charset="0"/>
                  <a:cs typeface="Arial" panose="020B0604020202020204" pitchFamily="34" charset="0"/>
                </a:rPr>
                <a:t>hãy</a:t>
              </a:r>
              <a:r>
                <a:rPr lang="en-US" sz="2400" b="1" dirty="0">
                  <a:solidFill>
                    <a:srgbClr val="3333CC"/>
                  </a:solidFill>
                  <a:latin typeface="Arial" panose="020B0604020202020204" pitchFamily="34" charset="0"/>
                  <a:cs typeface="Arial" panose="020B0604020202020204" pitchFamily="34" charset="0"/>
                </a:rPr>
                <a:t> </a:t>
              </a:r>
              <a:r>
                <a:rPr lang="en-US" sz="2400" b="1" dirty="0" err="1">
                  <a:solidFill>
                    <a:srgbClr val="3333CC"/>
                  </a:solidFill>
                  <a:latin typeface="Arial" panose="020B0604020202020204" pitchFamily="34" charset="0"/>
                  <a:cs typeface="Arial" panose="020B0604020202020204" pitchFamily="34" charset="0"/>
                </a:rPr>
                <a:t>thực</a:t>
              </a:r>
              <a:r>
                <a:rPr lang="en-US" sz="2400" b="1" dirty="0">
                  <a:solidFill>
                    <a:srgbClr val="3333CC"/>
                  </a:solidFill>
                  <a:latin typeface="Arial" panose="020B0604020202020204" pitchFamily="34" charset="0"/>
                  <a:cs typeface="Arial" panose="020B0604020202020204" pitchFamily="34" charset="0"/>
                </a:rPr>
                <a:t> </a:t>
              </a:r>
              <a:r>
                <a:rPr lang="en-US" sz="2400" b="1" dirty="0" err="1">
                  <a:solidFill>
                    <a:srgbClr val="3333CC"/>
                  </a:solidFill>
                  <a:latin typeface="Arial" panose="020B0604020202020204" pitchFamily="34" charset="0"/>
                  <a:cs typeface="Arial" panose="020B0604020202020204" pitchFamily="34" charset="0"/>
                </a:rPr>
                <a:t>hiện</a:t>
              </a:r>
              <a:r>
                <a:rPr lang="en-US" sz="2400" b="1" dirty="0">
                  <a:solidFill>
                    <a:srgbClr val="3333CC"/>
                  </a:solidFill>
                  <a:latin typeface="Arial" panose="020B0604020202020204" pitchFamily="34" charset="0"/>
                  <a:cs typeface="Arial" panose="020B0604020202020204" pitchFamily="34" charset="0"/>
                </a:rPr>
                <a:t> </a:t>
              </a:r>
              <a:r>
                <a:rPr lang="en-US" sz="2400" b="1" dirty="0" err="1">
                  <a:solidFill>
                    <a:srgbClr val="3333CC"/>
                  </a:solidFill>
                  <a:latin typeface="Arial" panose="020B0604020202020204" pitchFamily="34" charset="0"/>
                  <a:cs typeface="Arial" panose="020B0604020202020204" pitchFamily="34" charset="0"/>
                </a:rPr>
                <a:t>các</a:t>
              </a:r>
              <a:r>
                <a:rPr lang="en-US" sz="2400" b="1" dirty="0">
                  <a:solidFill>
                    <a:srgbClr val="3333CC"/>
                  </a:solidFill>
                  <a:latin typeface="Arial" panose="020B0604020202020204" pitchFamily="34" charset="0"/>
                  <a:cs typeface="Arial" panose="020B0604020202020204" pitchFamily="34" charset="0"/>
                </a:rPr>
                <a:t> </a:t>
              </a:r>
              <a:r>
                <a:rPr lang="en-US" sz="2400" b="1" dirty="0" err="1">
                  <a:solidFill>
                    <a:srgbClr val="3333CC"/>
                  </a:solidFill>
                  <a:latin typeface="Arial" panose="020B0604020202020204" pitchFamily="34" charset="0"/>
                  <a:cs typeface="Arial" panose="020B0604020202020204" pitchFamily="34" charset="0"/>
                </a:rPr>
                <a:t>công</a:t>
              </a:r>
              <a:r>
                <a:rPr lang="en-US" sz="2400" b="1" dirty="0">
                  <a:solidFill>
                    <a:srgbClr val="3333CC"/>
                  </a:solidFill>
                  <a:latin typeface="Arial" panose="020B0604020202020204" pitchFamily="34" charset="0"/>
                  <a:cs typeface="Arial" panose="020B0604020202020204" pitchFamily="34" charset="0"/>
                </a:rPr>
                <a:t> </a:t>
              </a:r>
              <a:r>
                <a:rPr lang="en-US" sz="2400" b="1" dirty="0" err="1">
                  <a:solidFill>
                    <a:srgbClr val="3333CC"/>
                  </a:solidFill>
                  <a:latin typeface="Arial" panose="020B0604020202020204" pitchFamily="34" charset="0"/>
                  <a:cs typeface="Arial" panose="020B0604020202020204" pitchFamily="34" charset="0"/>
                </a:rPr>
                <a:t>việc</a:t>
              </a:r>
              <a:r>
                <a:rPr lang="en-US" sz="2400" b="1" dirty="0">
                  <a:solidFill>
                    <a:srgbClr val="3333CC"/>
                  </a:solidFill>
                  <a:latin typeface="Arial" panose="020B0604020202020204" pitchFamily="34" charset="0"/>
                  <a:cs typeface="Arial" panose="020B0604020202020204" pitchFamily="34" charset="0"/>
                </a:rPr>
                <a:t> </a:t>
              </a:r>
              <a:r>
                <a:rPr lang="en-US" sz="2400" b="1" dirty="0" err="1">
                  <a:solidFill>
                    <a:srgbClr val="3333CC"/>
                  </a:solidFill>
                  <a:latin typeface="Arial" panose="020B0604020202020204" pitchFamily="34" charset="0"/>
                  <a:cs typeface="Arial" panose="020B0604020202020204" pitchFamily="34" charset="0"/>
                </a:rPr>
                <a:t>sau</a:t>
              </a:r>
              <a:r>
                <a:rPr lang="en-US" sz="2400" b="1" dirty="0">
                  <a:solidFill>
                    <a:srgbClr val="3333CC"/>
                  </a:solidFill>
                  <a:latin typeface="Arial" panose="020B0604020202020204" pitchFamily="34" charset="0"/>
                  <a:cs typeface="Arial" panose="020B0604020202020204" pitchFamily="34" charset="0"/>
                </a:rPr>
                <a:t>: </a:t>
              </a:r>
              <a:endParaRPr lang="en-US" sz="2400" b="1" dirty="0" smtClean="0">
                <a:solidFill>
                  <a:srgbClr val="3333CC"/>
                </a:solidFill>
                <a:latin typeface="Arial" panose="020B0604020202020204" pitchFamily="34" charset="0"/>
                <a:cs typeface="Arial" panose="020B0604020202020204" pitchFamily="34" charset="0"/>
              </a:endParaRPr>
            </a:p>
            <a:p>
              <a:pPr algn="just">
                <a:lnSpc>
                  <a:spcPct val="150000"/>
                </a:lnSpc>
                <a:spcAft>
                  <a:spcPts val="1000"/>
                </a:spcAft>
                <a:buClr>
                  <a:srgbClr val="FF0000"/>
                </a:buClr>
              </a:pPr>
              <a:r>
                <a:rPr lang="en-US" sz="2400" dirty="0" smtClean="0">
                  <a:solidFill>
                    <a:srgbClr val="3333CC"/>
                  </a:solidFill>
                  <a:latin typeface="Arial" panose="020B0604020202020204" pitchFamily="34" charset="0"/>
                  <a:cs typeface="Arial" panose="020B0604020202020204" pitchFamily="34" charset="0"/>
                </a:rPr>
                <a:t>   </a:t>
              </a:r>
              <a:r>
                <a:rPr lang="en-US" sz="2400" dirty="0" smtClean="0">
                  <a:solidFill>
                    <a:srgbClr val="FF0000"/>
                  </a:solidFill>
                  <a:latin typeface="Arial" panose="020B0604020202020204" pitchFamily="34" charset="0"/>
                  <a:cs typeface="Arial" panose="020B0604020202020204" pitchFamily="34" charset="0"/>
                </a:rPr>
                <a:t>• </a:t>
              </a:r>
              <a:r>
                <a:rPr lang="en-US" sz="2400" dirty="0" smtClean="0">
                  <a:solidFill>
                    <a:srgbClr val="3333CC"/>
                  </a:solidFill>
                  <a:latin typeface="Arial" panose="020B0604020202020204" pitchFamily="34" charset="0"/>
                  <a:cs typeface="Arial" panose="020B0604020202020204" pitchFamily="34" charset="0"/>
                </a:rPr>
                <a:t> </a:t>
              </a:r>
              <a:r>
                <a:rPr lang="en-US" sz="2400" dirty="0" err="1" smtClean="0">
                  <a:solidFill>
                    <a:srgbClr val="3333CC"/>
                  </a:solidFill>
                  <a:latin typeface="Arial" panose="020B0604020202020204" pitchFamily="34" charset="0"/>
                  <a:cs typeface="Arial" panose="020B0604020202020204" pitchFamily="34" charset="0"/>
                </a:rPr>
                <a:t>Gõ</a:t>
              </a:r>
              <a:r>
                <a:rPr lang="en-US" sz="2400" dirty="0" smtClean="0">
                  <a:solidFill>
                    <a:srgbClr val="3333CC"/>
                  </a:solidFill>
                  <a:latin typeface="Arial" panose="020B0604020202020204" pitchFamily="34" charset="0"/>
                  <a:cs typeface="Arial" panose="020B0604020202020204" pitchFamily="34" charset="0"/>
                </a:rPr>
                <a:t> </a:t>
              </a:r>
              <a:r>
                <a:rPr lang="en-US" sz="2400" dirty="0" err="1">
                  <a:solidFill>
                    <a:srgbClr val="3333CC"/>
                  </a:solidFill>
                  <a:latin typeface="Arial" panose="020B0604020202020204" pitchFamily="34" charset="0"/>
                  <a:cs typeface="Arial" panose="020B0604020202020204" pitchFamily="34" charset="0"/>
                </a:rPr>
                <a:t>phím</a:t>
              </a:r>
              <a:r>
                <a:rPr lang="en-US" sz="2400" dirty="0">
                  <a:solidFill>
                    <a:srgbClr val="3333CC"/>
                  </a:solidFill>
                  <a:latin typeface="Arial" panose="020B0604020202020204" pitchFamily="34" charset="0"/>
                  <a:cs typeface="Arial" panose="020B0604020202020204" pitchFamily="34" charset="0"/>
                </a:rPr>
                <a:t> </a:t>
              </a:r>
              <a:r>
                <a:rPr lang="en-US" sz="2400" dirty="0">
                  <a:solidFill>
                    <a:srgbClr val="FF0000"/>
                  </a:solidFill>
                  <a:latin typeface="Arial" panose="020B0604020202020204" pitchFamily="34" charset="0"/>
                  <a:cs typeface="Arial" panose="020B0604020202020204" pitchFamily="34" charset="0"/>
                </a:rPr>
                <a:t>F5</a:t>
              </a:r>
              <a:r>
                <a:rPr lang="en-US" sz="2400" dirty="0">
                  <a:solidFill>
                    <a:srgbClr val="3333CC"/>
                  </a:solidFill>
                  <a:latin typeface="Arial" panose="020B0604020202020204" pitchFamily="34" charset="0"/>
                  <a:cs typeface="Arial" panose="020B0604020202020204" pitchFamily="34" charset="0"/>
                </a:rPr>
                <a:t> </a:t>
              </a:r>
              <a:r>
                <a:rPr lang="en-US" sz="2400" dirty="0" err="1">
                  <a:solidFill>
                    <a:srgbClr val="3333CC"/>
                  </a:solidFill>
                  <a:latin typeface="Arial" panose="020B0604020202020204" pitchFamily="34" charset="0"/>
                  <a:cs typeface="Arial" panose="020B0604020202020204" pitchFamily="34" charset="0"/>
                </a:rPr>
                <a:t>để</a:t>
              </a:r>
              <a:r>
                <a:rPr lang="en-US" sz="2400" dirty="0">
                  <a:solidFill>
                    <a:srgbClr val="3333CC"/>
                  </a:solidFill>
                  <a:latin typeface="Arial" panose="020B0604020202020204" pitchFamily="34" charset="0"/>
                  <a:cs typeface="Arial" panose="020B0604020202020204" pitchFamily="34" charset="0"/>
                </a:rPr>
                <a:t> </a:t>
              </a:r>
              <a:r>
                <a:rPr lang="en-US" sz="2400" dirty="0" err="1">
                  <a:solidFill>
                    <a:srgbClr val="3333CC"/>
                  </a:solidFill>
                  <a:latin typeface="Arial" panose="020B0604020202020204" pitchFamily="34" charset="0"/>
                  <a:cs typeface="Arial" panose="020B0604020202020204" pitchFamily="34" charset="0"/>
                </a:rPr>
                <a:t>trình</a:t>
              </a:r>
              <a:r>
                <a:rPr lang="en-US" sz="2400" dirty="0">
                  <a:solidFill>
                    <a:srgbClr val="3333CC"/>
                  </a:solidFill>
                  <a:latin typeface="Arial" panose="020B0604020202020204" pitchFamily="34" charset="0"/>
                  <a:cs typeface="Arial" panose="020B0604020202020204" pitchFamily="34" charset="0"/>
                </a:rPr>
                <a:t> </a:t>
              </a:r>
              <a:r>
                <a:rPr lang="en-US" sz="2400" dirty="0" err="1">
                  <a:solidFill>
                    <a:srgbClr val="3333CC"/>
                  </a:solidFill>
                  <a:latin typeface="Arial" panose="020B0604020202020204" pitchFamily="34" charset="0"/>
                  <a:cs typeface="Arial" panose="020B0604020202020204" pitchFamily="34" charset="0"/>
                </a:rPr>
                <a:t>chiếu</a:t>
              </a:r>
              <a:r>
                <a:rPr lang="en-US" sz="2400" dirty="0">
                  <a:solidFill>
                    <a:srgbClr val="3333CC"/>
                  </a:solidFill>
                  <a:latin typeface="Arial" panose="020B0604020202020204" pitchFamily="34" charset="0"/>
                  <a:cs typeface="Arial" panose="020B0604020202020204" pitchFamily="34" charset="0"/>
                </a:rPr>
                <a:t>; </a:t>
              </a:r>
            </a:p>
            <a:p>
              <a:pPr marL="463550" indent="-463550" algn="just">
                <a:lnSpc>
                  <a:spcPct val="150000"/>
                </a:lnSpc>
                <a:spcAft>
                  <a:spcPts val="1000"/>
                </a:spcAft>
                <a:buClr>
                  <a:srgbClr val="FF0000"/>
                </a:buClr>
              </a:pPr>
              <a:r>
                <a:rPr lang="en-US" sz="2400" dirty="0" smtClean="0">
                  <a:solidFill>
                    <a:srgbClr val="FF0000"/>
                  </a:solidFill>
                  <a:latin typeface="Arial" panose="020B0604020202020204" pitchFamily="34" charset="0"/>
                  <a:cs typeface="Arial" panose="020B0604020202020204" pitchFamily="34" charset="0"/>
                </a:rPr>
                <a:t>   •</a:t>
              </a:r>
              <a:r>
                <a:rPr lang="en-US" sz="2400" dirty="0" smtClean="0">
                  <a:solidFill>
                    <a:srgbClr val="3333CC"/>
                  </a:solidFill>
                  <a:latin typeface="Arial" panose="020B0604020202020204" pitchFamily="34" charset="0"/>
                  <a:cs typeface="Arial" panose="020B0604020202020204" pitchFamily="34" charset="0"/>
                </a:rPr>
                <a:t> </a:t>
              </a:r>
              <a:r>
                <a:rPr lang="en-US" sz="2400" dirty="0" err="1" smtClean="0">
                  <a:solidFill>
                    <a:srgbClr val="3333CC"/>
                  </a:solidFill>
                  <a:latin typeface="Arial" panose="020B0604020202020204" pitchFamily="34" charset="0"/>
                  <a:cs typeface="Arial" panose="020B0604020202020204" pitchFamily="34" charset="0"/>
                </a:rPr>
                <a:t>Gõ</a:t>
              </a:r>
              <a:r>
                <a:rPr lang="en-US" sz="2400" dirty="0" smtClean="0">
                  <a:solidFill>
                    <a:srgbClr val="3333CC"/>
                  </a:solidFill>
                  <a:latin typeface="Arial" panose="020B0604020202020204" pitchFamily="34" charset="0"/>
                  <a:cs typeface="Arial" panose="020B0604020202020204" pitchFamily="34" charset="0"/>
                </a:rPr>
                <a:t> </a:t>
              </a:r>
              <a:r>
                <a:rPr lang="en-US" sz="2400" dirty="0" err="1">
                  <a:solidFill>
                    <a:srgbClr val="3333CC"/>
                  </a:solidFill>
                  <a:latin typeface="Arial" panose="020B0604020202020204" pitchFamily="34" charset="0"/>
                  <a:cs typeface="Arial" panose="020B0604020202020204" pitchFamily="34" charset="0"/>
                </a:rPr>
                <a:t>phím</a:t>
              </a:r>
              <a:r>
                <a:rPr lang="en-US" sz="2400" dirty="0">
                  <a:solidFill>
                    <a:srgbClr val="3333CC"/>
                  </a:solidFill>
                  <a:latin typeface="Arial" panose="020B0604020202020204" pitchFamily="34" charset="0"/>
                  <a:cs typeface="Arial" panose="020B0604020202020204" pitchFamily="34" charset="0"/>
                </a:rPr>
                <a:t> </a:t>
              </a:r>
              <a:r>
                <a:rPr lang="en-US" sz="2400" dirty="0">
                  <a:solidFill>
                    <a:srgbClr val="FF0000"/>
                  </a:solidFill>
                  <a:latin typeface="Arial" panose="020B0604020202020204" pitchFamily="34" charset="0"/>
                  <a:cs typeface="Arial" panose="020B0604020202020204" pitchFamily="34" charset="0"/>
                </a:rPr>
                <a:t>Esc</a:t>
              </a:r>
              <a:r>
                <a:rPr lang="en-US" sz="2400" dirty="0">
                  <a:solidFill>
                    <a:srgbClr val="3333CC"/>
                  </a:solidFill>
                  <a:latin typeface="Arial" panose="020B0604020202020204" pitchFamily="34" charset="0"/>
                  <a:cs typeface="Arial" panose="020B0604020202020204" pitchFamily="34" charset="0"/>
                </a:rPr>
                <a:t> </a:t>
              </a:r>
              <a:r>
                <a:rPr lang="en-US" sz="2400" dirty="0" err="1">
                  <a:solidFill>
                    <a:srgbClr val="3333CC"/>
                  </a:solidFill>
                  <a:latin typeface="Arial" panose="020B0604020202020204" pitchFamily="34" charset="0"/>
                  <a:cs typeface="Arial" panose="020B0604020202020204" pitchFamily="34" charset="0"/>
                </a:rPr>
                <a:t>để</a:t>
              </a:r>
              <a:r>
                <a:rPr lang="en-US" sz="2400" dirty="0">
                  <a:solidFill>
                    <a:srgbClr val="3333CC"/>
                  </a:solidFill>
                  <a:latin typeface="Arial" panose="020B0604020202020204" pitchFamily="34" charset="0"/>
                  <a:cs typeface="Arial" panose="020B0604020202020204" pitchFamily="34" charset="0"/>
                </a:rPr>
                <a:t> quay </a:t>
              </a:r>
              <a:r>
                <a:rPr lang="en-US" sz="2400" dirty="0" err="1">
                  <a:solidFill>
                    <a:srgbClr val="3333CC"/>
                  </a:solidFill>
                  <a:latin typeface="Arial" panose="020B0604020202020204" pitchFamily="34" charset="0"/>
                  <a:cs typeface="Arial" panose="020B0604020202020204" pitchFamily="34" charset="0"/>
                </a:rPr>
                <a:t>về</a:t>
              </a:r>
              <a:r>
                <a:rPr lang="en-US" sz="2400" dirty="0">
                  <a:solidFill>
                    <a:srgbClr val="3333CC"/>
                  </a:solidFill>
                  <a:latin typeface="Arial" panose="020B0604020202020204" pitchFamily="34" charset="0"/>
                  <a:cs typeface="Arial" panose="020B0604020202020204" pitchFamily="34" charset="0"/>
                </a:rPr>
                <a:t> </a:t>
              </a:r>
              <a:r>
                <a:rPr lang="en-US" sz="2400" dirty="0" err="1">
                  <a:solidFill>
                    <a:srgbClr val="3333CC"/>
                  </a:solidFill>
                  <a:latin typeface="Arial" panose="020B0604020202020204" pitchFamily="34" charset="0"/>
                  <a:cs typeface="Arial" panose="020B0604020202020204" pitchFamily="34" charset="0"/>
                </a:rPr>
                <a:t>màn</a:t>
              </a:r>
              <a:r>
                <a:rPr lang="en-US" sz="2400" dirty="0">
                  <a:solidFill>
                    <a:srgbClr val="3333CC"/>
                  </a:solidFill>
                  <a:latin typeface="Arial" panose="020B0604020202020204" pitchFamily="34" charset="0"/>
                  <a:cs typeface="Arial" panose="020B0604020202020204" pitchFamily="34" charset="0"/>
                </a:rPr>
                <a:t> </a:t>
              </a:r>
              <a:r>
                <a:rPr lang="en-US" sz="2400" dirty="0" err="1">
                  <a:solidFill>
                    <a:srgbClr val="3333CC"/>
                  </a:solidFill>
                  <a:latin typeface="Arial" panose="020B0604020202020204" pitchFamily="34" charset="0"/>
                  <a:cs typeface="Arial" panose="020B0604020202020204" pitchFamily="34" charset="0"/>
                </a:rPr>
                <a:t>hình</a:t>
              </a:r>
              <a:r>
                <a:rPr lang="en-US" sz="2400" dirty="0">
                  <a:solidFill>
                    <a:srgbClr val="3333CC"/>
                  </a:solidFill>
                  <a:latin typeface="Arial" panose="020B0604020202020204" pitchFamily="34" charset="0"/>
                  <a:cs typeface="Arial" panose="020B0604020202020204" pitchFamily="34" charset="0"/>
                </a:rPr>
                <a:t> </a:t>
              </a:r>
              <a:r>
                <a:rPr lang="en-US" sz="2400" dirty="0" err="1">
                  <a:solidFill>
                    <a:srgbClr val="3333CC"/>
                  </a:solidFill>
                  <a:latin typeface="Arial" panose="020B0604020202020204" pitchFamily="34" charset="0"/>
                  <a:cs typeface="Arial" panose="020B0604020202020204" pitchFamily="34" charset="0"/>
                </a:rPr>
                <a:t>soạn</a:t>
              </a:r>
              <a:r>
                <a:rPr lang="en-US" sz="2400" dirty="0">
                  <a:solidFill>
                    <a:srgbClr val="3333CC"/>
                  </a:solidFill>
                  <a:latin typeface="Arial" panose="020B0604020202020204" pitchFamily="34" charset="0"/>
                  <a:cs typeface="Arial" panose="020B0604020202020204" pitchFamily="34" charset="0"/>
                </a:rPr>
                <a:t> </a:t>
              </a:r>
              <a:r>
                <a:rPr lang="en-US" sz="2400" dirty="0" err="1">
                  <a:solidFill>
                    <a:srgbClr val="3333CC"/>
                  </a:solidFill>
                  <a:latin typeface="Arial" panose="020B0604020202020204" pitchFamily="34" charset="0"/>
                  <a:cs typeface="Arial" panose="020B0604020202020204" pitchFamily="34" charset="0"/>
                </a:rPr>
                <a:t>thảo</a:t>
              </a:r>
              <a:r>
                <a:rPr lang="en-US" sz="2400" dirty="0" smtClean="0">
                  <a:solidFill>
                    <a:srgbClr val="3333CC"/>
                  </a:solidFill>
                  <a:latin typeface="Arial" panose="020B0604020202020204" pitchFamily="34" charset="0"/>
                  <a:cs typeface="Arial" panose="020B0604020202020204" pitchFamily="34" charset="0"/>
                </a:rPr>
                <a:t>. </a:t>
              </a:r>
              <a:endParaRPr lang="en-US" sz="2400" b="1" dirty="0" smtClean="0">
                <a:solidFill>
                  <a:srgbClr val="3333CC"/>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50197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790441" y="1371250"/>
            <a:ext cx="1789452" cy="553998"/>
            <a:chOff x="689904" y="1379897"/>
            <a:chExt cx="1789452" cy="553998"/>
          </a:xfrm>
        </p:grpSpPr>
        <p:grpSp>
          <p:nvGrpSpPr>
            <p:cNvPr id="10" name="Group 9"/>
            <p:cNvGrpSpPr/>
            <p:nvPr/>
          </p:nvGrpSpPr>
          <p:grpSpPr>
            <a:xfrm>
              <a:off x="689904" y="1379897"/>
              <a:ext cx="429926" cy="553998"/>
              <a:chOff x="1082666" y="1379837"/>
              <a:chExt cx="429926" cy="553998"/>
            </a:xfrm>
          </p:grpSpPr>
          <p:sp>
            <p:nvSpPr>
              <p:cNvPr id="14" name="Rectangle 13"/>
              <p:cNvSpPr/>
              <p:nvPr/>
            </p:nvSpPr>
            <p:spPr>
              <a:xfrm>
                <a:off x="1089340" y="1470217"/>
                <a:ext cx="400792" cy="39838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082666" y="1379837"/>
                <a:ext cx="429926" cy="553998"/>
              </a:xfrm>
              <a:prstGeom prst="rect">
                <a:avLst/>
              </a:prstGeom>
              <a:noFill/>
            </p:spPr>
            <p:txBody>
              <a:bodyPr wrap="none" rtlCol="0">
                <a:spAutoFit/>
              </a:bodyPr>
              <a:lstStyle/>
              <a:p>
                <a:r>
                  <a:rPr lang="en-US" sz="3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4</a:t>
                </a:r>
                <a:endParaRPr lang="en-US" sz="3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grpSp>
        <p:sp>
          <p:nvSpPr>
            <p:cNvPr id="11" name="TextBox 10"/>
            <p:cNvSpPr txBox="1"/>
            <p:nvPr/>
          </p:nvSpPr>
          <p:spPr>
            <a:xfrm>
              <a:off x="1100452" y="1445277"/>
              <a:ext cx="1378904" cy="477054"/>
            </a:xfrm>
            <a:prstGeom prst="rect">
              <a:avLst/>
            </a:prstGeom>
            <a:noFill/>
          </p:spPr>
          <p:txBody>
            <a:bodyPr wrap="none" rtlCol="0">
              <a:spAutoFit/>
            </a:bodyPr>
            <a:lstStyle/>
            <a:p>
              <a:r>
                <a:rPr lang="en-US" sz="2500" b="1" dirty="0" err="1" smtClean="0">
                  <a:latin typeface="Arial" panose="020B0604020202020204" pitchFamily="34" charset="0"/>
                  <a:cs typeface="Arial" panose="020B0604020202020204" pitchFamily="34" charset="0"/>
                </a:rPr>
                <a:t>Lưu</a:t>
              </a:r>
              <a:r>
                <a:rPr lang="en-US" sz="2500" b="1" dirty="0" smtClean="0">
                  <a:latin typeface="Arial" panose="020B0604020202020204" pitchFamily="34" charset="0"/>
                  <a:cs typeface="Arial" panose="020B0604020202020204" pitchFamily="34" charset="0"/>
                </a:rPr>
                <a:t> </a:t>
              </a:r>
              <a:r>
                <a:rPr lang="en-US" sz="2500" b="1" dirty="0" err="1" smtClean="0">
                  <a:latin typeface="Arial" panose="020B0604020202020204" pitchFamily="34" charset="0"/>
                  <a:cs typeface="Arial" panose="020B0604020202020204" pitchFamily="34" charset="0"/>
                </a:rPr>
                <a:t>tệp</a:t>
              </a:r>
              <a:endParaRPr lang="en-US" sz="2500" b="1" dirty="0">
                <a:latin typeface="Arial" panose="020B0604020202020204" pitchFamily="34" charset="0"/>
                <a:cs typeface="Arial" panose="020B0604020202020204" pitchFamily="34" charset="0"/>
              </a:endParaRPr>
            </a:p>
          </p:txBody>
        </p:sp>
      </p:grpSp>
      <p:sp>
        <p:nvSpPr>
          <p:cNvPr id="12" name="Rounded Rectangle 11"/>
          <p:cNvSpPr/>
          <p:nvPr/>
        </p:nvSpPr>
        <p:spPr>
          <a:xfrm>
            <a:off x="1452379" y="400534"/>
            <a:ext cx="9588659" cy="663991"/>
          </a:xfrm>
          <a:prstGeom prst="roundRect">
            <a:avLst/>
          </a:prstGeom>
          <a:solidFill>
            <a:srgbClr val="3333CC"/>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Arial" panose="020B0604020202020204" pitchFamily="34" charset="0"/>
                <a:cs typeface="Arial" panose="020B0604020202020204" pitchFamily="34" charset="0"/>
              </a:rPr>
              <a:t>BÀI TRÌNH CHIẾU - TRÁI ĐẤT QUAY QUANH MẶT TRỜI</a:t>
            </a:r>
            <a:endParaRPr lang="en-US" sz="2800" b="1" dirty="0">
              <a:latin typeface="Arial" panose="020B0604020202020204" pitchFamily="34" charset="0"/>
              <a:cs typeface="Arial" panose="020B0604020202020204" pitchFamily="34" charset="0"/>
            </a:endParaRPr>
          </a:p>
        </p:txBody>
      </p:sp>
      <p:grpSp>
        <p:nvGrpSpPr>
          <p:cNvPr id="17" name="Group 16"/>
          <p:cNvGrpSpPr/>
          <p:nvPr/>
        </p:nvGrpSpPr>
        <p:grpSpPr>
          <a:xfrm>
            <a:off x="2975443" y="2115403"/>
            <a:ext cx="6537047" cy="4053385"/>
            <a:chOff x="4814980" y="1333780"/>
            <a:chExt cx="7052800" cy="3979207"/>
          </a:xfrm>
        </p:grpSpPr>
        <p:sp>
          <p:nvSpPr>
            <p:cNvPr id="18" name="Rounded Rectangle 17"/>
            <p:cNvSpPr/>
            <p:nvPr/>
          </p:nvSpPr>
          <p:spPr>
            <a:xfrm>
              <a:off x="4814980" y="1333780"/>
              <a:ext cx="7052800" cy="3979207"/>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829705" y="2550148"/>
              <a:ext cx="6935253" cy="2643762"/>
            </a:xfrm>
            <a:prstGeom prst="rect">
              <a:avLst/>
            </a:prstGeom>
          </p:spPr>
          <p:txBody>
            <a:bodyPr wrap="square">
              <a:spAutoFit/>
            </a:bodyPr>
            <a:lstStyle/>
            <a:p>
              <a:pPr marL="573088" indent="-573088" algn="just">
                <a:lnSpc>
                  <a:spcPct val="150000"/>
                </a:lnSpc>
                <a:spcAft>
                  <a:spcPts val="1000"/>
                </a:spcAft>
                <a:buClr>
                  <a:srgbClr val="FF0000"/>
                </a:buClr>
                <a:buFont typeface="Wingdings" panose="05000000000000000000" pitchFamily="2" charset="2"/>
                <a:buChar char="v"/>
              </a:pPr>
              <a:r>
                <a:rPr lang="en-US" sz="2400" b="1" dirty="0" err="1">
                  <a:solidFill>
                    <a:srgbClr val="3333CC"/>
                  </a:solidFill>
                  <a:latin typeface="Arial" panose="020B0604020202020204" pitchFamily="34" charset="0"/>
                  <a:cs typeface="Arial" panose="020B0604020202020204" pitchFamily="34" charset="0"/>
                </a:rPr>
                <a:t>Em</a:t>
              </a:r>
              <a:r>
                <a:rPr lang="en-US" sz="2400" b="1" dirty="0">
                  <a:solidFill>
                    <a:srgbClr val="3333CC"/>
                  </a:solidFill>
                  <a:latin typeface="Arial" panose="020B0604020202020204" pitchFamily="34" charset="0"/>
                  <a:cs typeface="Arial" panose="020B0604020202020204" pitchFamily="34" charset="0"/>
                </a:rPr>
                <a:t> </a:t>
              </a:r>
              <a:r>
                <a:rPr lang="en-US" sz="2400" b="1" dirty="0" err="1">
                  <a:solidFill>
                    <a:srgbClr val="3333CC"/>
                  </a:solidFill>
                  <a:latin typeface="Arial" panose="020B0604020202020204" pitchFamily="34" charset="0"/>
                  <a:cs typeface="Arial" panose="020B0604020202020204" pitchFamily="34" charset="0"/>
                </a:rPr>
                <a:t>hãy</a:t>
              </a:r>
              <a:r>
                <a:rPr lang="en-US" sz="2400" b="1" dirty="0">
                  <a:solidFill>
                    <a:srgbClr val="3333CC"/>
                  </a:solidFill>
                  <a:latin typeface="Arial" panose="020B0604020202020204" pitchFamily="34" charset="0"/>
                  <a:cs typeface="Arial" panose="020B0604020202020204" pitchFamily="34" charset="0"/>
                </a:rPr>
                <a:t> </a:t>
              </a:r>
              <a:r>
                <a:rPr lang="en-US" sz="2400" b="1" dirty="0" err="1">
                  <a:solidFill>
                    <a:srgbClr val="3333CC"/>
                  </a:solidFill>
                  <a:latin typeface="Arial" panose="020B0604020202020204" pitchFamily="34" charset="0"/>
                  <a:cs typeface="Arial" panose="020B0604020202020204" pitchFamily="34" charset="0"/>
                </a:rPr>
                <a:t>thực</a:t>
              </a:r>
              <a:r>
                <a:rPr lang="en-US" sz="2400" b="1" dirty="0">
                  <a:solidFill>
                    <a:srgbClr val="3333CC"/>
                  </a:solidFill>
                  <a:latin typeface="Arial" panose="020B0604020202020204" pitchFamily="34" charset="0"/>
                  <a:cs typeface="Arial" panose="020B0604020202020204" pitchFamily="34" charset="0"/>
                </a:rPr>
                <a:t> </a:t>
              </a:r>
              <a:r>
                <a:rPr lang="en-US" sz="2400" b="1" dirty="0" err="1">
                  <a:solidFill>
                    <a:srgbClr val="3333CC"/>
                  </a:solidFill>
                  <a:latin typeface="Arial" panose="020B0604020202020204" pitchFamily="34" charset="0"/>
                  <a:cs typeface="Arial" panose="020B0604020202020204" pitchFamily="34" charset="0"/>
                </a:rPr>
                <a:t>hiện</a:t>
              </a:r>
              <a:r>
                <a:rPr lang="en-US" sz="2400" b="1" dirty="0">
                  <a:solidFill>
                    <a:srgbClr val="3333CC"/>
                  </a:solidFill>
                  <a:latin typeface="Arial" panose="020B0604020202020204" pitchFamily="34" charset="0"/>
                  <a:cs typeface="Arial" panose="020B0604020202020204" pitchFamily="34" charset="0"/>
                </a:rPr>
                <a:t> </a:t>
              </a:r>
              <a:r>
                <a:rPr lang="en-US" sz="2400" b="1" dirty="0" err="1">
                  <a:solidFill>
                    <a:srgbClr val="3333CC"/>
                  </a:solidFill>
                  <a:latin typeface="Arial" panose="020B0604020202020204" pitchFamily="34" charset="0"/>
                  <a:cs typeface="Arial" panose="020B0604020202020204" pitchFamily="34" charset="0"/>
                </a:rPr>
                <a:t>các</a:t>
              </a:r>
              <a:r>
                <a:rPr lang="en-US" sz="2400" b="1" dirty="0">
                  <a:solidFill>
                    <a:srgbClr val="3333CC"/>
                  </a:solidFill>
                  <a:latin typeface="Arial" panose="020B0604020202020204" pitchFamily="34" charset="0"/>
                  <a:cs typeface="Arial" panose="020B0604020202020204" pitchFamily="34" charset="0"/>
                </a:rPr>
                <a:t> </a:t>
              </a:r>
              <a:r>
                <a:rPr lang="en-US" sz="2400" b="1" dirty="0" err="1">
                  <a:solidFill>
                    <a:srgbClr val="3333CC"/>
                  </a:solidFill>
                  <a:latin typeface="Arial" panose="020B0604020202020204" pitchFamily="34" charset="0"/>
                  <a:cs typeface="Arial" panose="020B0604020202020204" pitchFamily="34" charset="0"/>
                </a:rPr>
                <a:t>công</a:t>
              </a:r>
              <a:r>
                <a:rPr lang="en-US" sz="2400" b="1" dirty="0">
                  <a:solidFill>
                    <a:srgbClr val="3333CC"/>
                  </a:solidFill>
                  <a:latin typeface="Arial" panose="020B0604020202020204" pitchFamily="34" charset="0"/>
                  <a:cs typeface="Arial" panose="020B0604020202020204" pitchFamily="34" charset="0"/>
                </a:rPr>
                <a:t> </a:t>
              </a:r>
              <a:r>
                <a:rPr lang="en-US" sz="2400" b="1" dirty="0" err="1">
                  <a:solidFill>
                    <a:srgbClr val="3333CC"/>
                  </a:solidFill>
                  <a:latin typeface="Arial" panose="020B0604020202020204" pitchFamily="34" charset="0"/>
                  <a:cs typeface="Arial" panose="020B0604020202020204" pitchFamily="34" charset="0"/>
                </a:rPr>
                <a:t>việc</a:t>
              </a:r>
              <a:r>
                <a:rPr lang="en-US" sz="2400" b="1" dirty="0">
                  <a:solidFill>
                    <a:srgbClr val="3333CC"/>
                  </a:solidFill>
                  <a:latin typeface="Arial" panose="020B0604020202020204" pitchFamily="34" charset="0"/>
                  <a:cs typeface="Arial" panose="020B0604020202020204" pitchFamily="34" charset="0"/>
                </a:rPr>
                <a:t> </a:t>
              </a:r>
              <a:r>
                <a:rPr lang="en-US" sz="2400" b="1" dirty="0" err="1">
                  <a:solidFill>
                    <a:srgbClr val="3333CC"/>
                  </a:solidFill>
                  <a:latin typeface="Arial" panose="020B0604020202020204" pitchFamily="34" charset="0"/>
                  <a:cs typeface="Arial" panose="020B0604020202020204" pitchFamily="34" charset="0"/>
                </a:rPr>
                <a:t>sau</a:t>
              </a:r>
              <a:r>
                <a:rPr lang="en-US" sz="2400" b="1" dirty="0">
                  <a:solidFill>
                    <a:srgbClr val="3333CC"/>
                  </a:solidFill>
                  <a:latin typeface="Arial" panose="020B0604020202020204" pitchFamily="34" charset="0"/>
                  <a:cs typeface="Arial" panose="020B0604020202020204" pitchFamily="34" charset="0"/>
                </a:rPr>
                <a:t>: </a:t>
              </a:r>
              <a:endParaRPr lang="en-US" sz="2400" b="1" dirty="0" smtClean="0">
                <a:solidFill>
                  <a:srgbClr val="3333CC"/>
                </a:solidFill>
                <a:latin typeface="Arial" panose="020B0604020202020204" pitchFamily="34" charset="0"/>
                <a:cs typeface="Arial" panose="020B0604020202020204" pitchFamily="34" charset="0"/>
              </a:endParaRPr>
            </a:p>
            <a:p>
              <a:pPr marL="519113" indent="-519113" algn="just">
                <a:lnSpc>
                  <a:spcPct val="150000"/>
                </a:lnSpc>
                <a:spcAft>
                  <a:spcPts val="1000"/>
                </a:spcAft>
                <a:buClr>
                  <a:srgbClr val="FF0000"/>
                </a:buClr>
              </a:pPr>
              <a:r>
                <a:rPr lang="en-US" sz="2400" dirty="0" smtClean="0">
                  <a:solidFill>
                    <a:srgbClr val="3333CC"/>
                  </a:solidFill>
                  <a:latin typeface="Arial" panose="020B0604020202020204" pitchFamily="34" charset="0"/>
                  <a:cs typeface="Arial" panose="020B0604020202020204" pitchFamily="34" charset="0"/>
                </a:rPr>
                <a:t>   </a:t>
              </a:r>
              <a:r>
                <a:rPr lang="en-US" sz="2400" dirty="0" smtClean="0">
                  <a:solidFill>
                    <a:srgbClr val="FF0000"/>
                  </a:solidFill>
                  <a:latin typeface="Arial" panose="020B0604020202020204" pitchFamily="34" charset="0"/>
                  <a:cs typeface="Arial" panose="020B0604020202020204" pitchFamily="34" charset="0"/>
                </a:rPr>
                <a:t>• </a:t>
              </a:r>
              <a:r>
                <a:rPr lang="en-US" sz="2400" dirty="0" err="1" smtClean="0">
                  <a:solidFill>
                    <a:srgbClr val="3333CC"/>
                  </a:solidFill>
                  <a:latin typeface="Arial" panose="020B0604020202020204" pitchFamily="34" charset="0"/>
                  <a:cs typeface="Arial" panose="020B0604020202020204" pitchFamily="34" charset="0"/>
                </a:rPr>
                <a:t>Trao</a:t>
              </a:r>
              <a:r>
                <a:rPr lang="en-US" sz="2400" dirty="0" smtClean="0">
                  <a:solidFill>
                    <a:srgbClr val="3333CC"/>
                  </a:solidFill>
                  <a:latin typeface="Arial" panose="020B0604020202020204" pitchFamily="34" charset="0"/>
                  <a:cs typeface="Arial" panose="020B0604020202020204" pitchFamily="34" charset="0"/>
                </a:rPr>
                <a:t> </a:t>
              </a:r>
              <a:r>
                <a:rPr lang="en-US" sz="2400" dirty="0" err="1">
                  <a:solidFill>
                    <a:srgbClr val="3333CC"/>
                  </a:solidFill>
                  <a:latin typeface="Arial" panose="020B0604020202020204" pitchFamily="34" charset="0"/>
                  <a:cs typeface="Arial" panose="020B0604020202020204" pitchFamily="34" charset="0"/>
                </a:rPr>
                <a:t>đổi</a:t>
              </a:r>
              <a:r>
                <a:rPr lang="en-US" sz="2400" dirty="0">
                  <a:solidFill>
                    <a:srgbClr val="3333CC"/>
                  </a:solidFill>
                  <a:latin typeface="Arial" panose="020B0604020202020204" pitchFamily="34" charset="0"/>
                  <a:cs typeface="Arial" panose="020B0604020202020204" pitchFamily="34" charset="0"/>
                </a:rPr>
                <a:t> </a:t>
              </a:r>
              <a:r>
                <a:rPr lang="en-US" sz="2400" dirty="0" err="1">
                  <a:solidFill>
                    <a:srgbClr val="3333CC"/>
                  </a:solidFill>
                  <a:latin typeface="Arial" panose="020B0604020202020204" pitchFamily="34" charset="0"/>
                  <a:cs typeface="Arial" panose="020B0604020202020204" pitchFamily="34" charset="0"/>
                </a:rPr>
                <a:t>nhóm</a:t>
              </a:r>
              <a:r>
                <a:rPr lang="en-US" sz="2400" dirty="0">
                  <a:solidFill>
                    <a:srgbClr val="3333CC"/>
                  </a:solidFill>
                  <a:latin typeface="Arial" panose="020B0604020202020204" pitchFamily="34" charset="0"/>
                  <a:cs typeface="Arial" panose="020B0604020202020204" pitchFamily="34" charset="0"/>
                </a:rPr>
                <a:t> </a:t>
              </a:r>
              <a:r>
                <a:rPr lang="en-US" sz="2400" dirty="0" err="1">
                  <a:solidFill>
                    <a:srgbClr val="3333CC"/>
                  </a:solidFill>
                  <a:latin typeface="Arial" panose="020B0604020202020204" pitchFamily="34" charset="0"/>
                  <a:cs typeface="Arial" panose="020B0604020202020204" pitchFamily="34" charset="0"/>
                </a:rPr>
                <a:t>để</a:t>
              </a:r>
              <a:r>
                <a:rPr lang="en-US" sz="2400" dirty="0">
                  <a:solidFill>
                    <a:srgbClr val="3333CC"/>
                  </a:solidFill>
                  <a:latin typeface="Arial" panose="020B0604020202020204" pitchFamily="34" charset="0"/>
                  <a:cs typeface="Arial" panose="020B0604020202020204" pitchFamily="34" charset="0"/>
                </a:rPr>
                <a:t> </a:t>
              </a:r>
              <a:r>
                <a:rPr lang="en-US" sz="2400" dirty="0" err="1">
                  <a:solidFill>
                    <a:srgbClr val="3333CC"/>
                  </a:solidFill>
                  <a:latin typeface="Arial" panose="020B0604020202020204" pitchFamily="34" charset="0"/>
                  <a:cs typeface="Arial" panose="020B0604020202020204" pitchFamily="34" charset="0"/>
                </a:rPr>
                <a:t>đặt</a:t>
              </a:r>
              <a:r>
                <a:rPr lang="en-US" sz="2400" dirty="0">
                  <a:solidFill>
                    <a:srgbClr val="3333CC"/>
                  </a:solidFill>
                  <a:latin typeface="Arial" panose="020B0604020202020204" pitchFamily="34" charset="0"/>
                  <a:cs typeface="Arial" panose="020B0604020202020204" pitchFamily="34" charset="0"/>
                </a:rPr>
                <a:t> </a:t>
              </a:r>
              <a:r>
                <a:rPr lang="en-US" sz="2400" dirty="0" err="1">
                  <a:solidFill>
                    <a:srgbClr val="3333CC"/>
                  </a:solidFill>
                  <a:latin typeface="Arial" panose="020B0604020202020204" pitchFamily="34" charset="0"/>
                  <a:cs typeface="Arial" panose="020B0604020202020204" pitchFamily="34" charset="0"/>
                </a:rPr>
                <a:t>tên</a:t>
              </a:r>
              <a:r>
                <a:rPr lang="en-US" sz="2400" dirty="0">
                  <a:solidFill>
                    <a:srgbClr val="3333CC"/>
                  </a:solidFill>
                  <a:latin typeface="Arial" panose="020B0604020202020204" pitchFamily="34" charset="0"/>
                  <a:cs typeface="Arial" panose="020B0604020202020204" pitchFamily="34" charset="0"/>
                </a:rPr>
                <a:t> </a:t>
              </a:r>
              <a:r>
                <a:rPr lang="en-US" sz="2400" dirty="0" err="1">
                  <a:solidFill>
                    <a:srgbClr val="3333CC"/>
                  </a:solidFill>
                  <a:latin typeface="Arial" panose="020B0604020202020204" pitchFamily="34" charset="0"/>
                  <a:cs typeface="Arial" panose="020B0604020202020204" pitchFamily="34" charset="0"/>
                </a:rPr>
                <a:t>cho</a:t>
              </a:r>
              <a:r>
                <a:rPr lang="en-US" sz="2400" dirty="0">
                  <a:solidFill>
                    <a:srgbClr val="3333CC"/>
                  </a:solidFill>
                  <a:latin typeface="Arial" panose="020B0604020202020204" pitchFamily="34" charset="0"/>
                  <a:cs typeface="Arial" panose="020B0604020202020204" pitchFamily="34" charset="0"/>
                </a:rPr>
                <a:t> </a:t>
              </a:r>
              <a:r>
                <a:rPr lang="en-US" sz="2400" dirty="0" err="1">
                  <a:solidFill>
                    <a:srgbClr val="3333CC"/>
                  </a:solidFill>
                  <a:latin typeface="Arial" panose="020B0604020202020204" pitchFamily="34" charset="0"/>
                  <a:cs typeface="Arial" panose="020B0604020202020204" pitchFamily="34" charset="0"/>
                </a:rPr>
                <a:t>tệp</a:t>
              </a:r>
              <a:r>
                <a:rPr lang="en-US" sz="2400" dirty="0">
                  <a:solidFill>
                    <a:srgbClr val="3333CC"/>
                  </a:solidFill>
                  <a:latin typeface="Arial" panose="020B0604020202020204" pitchFamily="34" charset="0"/>
                  <a:cs typeface="Arial" panose="020B0604020202020204" pitchFamily="34" charset="0"/>
                </a:rPr>
                <a:t>. </a:t>
              </a:r>
              <a:endParaRPr lang="en-US" sz="2400" dirty="0" smtClean="0">
                <a:solidFill>
                  <a:srgbClr val="3333CC"/>
                </a:solidFill>
                <a:latin typeface="Arial" panose="020B0604020202020204" pitchFamily="34" charset="0"/>
                <a:cs typeface="Arial" panose="020B0604020202020204" pitchFamily="34" charset="0"/>
              </a:endParaRPr>
            </a:p>
            <a:p>
              <a:pPr marL="395288" indent="-395288" algn="just">
                <a:lnSpc>
                  <a:spcPct val="150000"/>
                </a:lnSpc>
                <a:spcAft>
                  <a:spcPts val="1000"/>
                </a:spcAft>
                <a:buClr>
                  <a:srgbClr val="FF0000"/>
                </a:buClr>
              </a:pPr>
              <a:r>
                <a:rPr lang="en-US" sz="2400" dirty="0">
                  <a:solidFill>
                    <a:srgbClr val="3333CC"/>
                  </a:solidFill>
                  <a:latin typeface="Arial" panose="020B0604020202020204" pitchFamily="34" charset="0"/>
                  <a:cs typeface="Arial" panose="020B0604020202020204" pitchFamily="34" charset="0"/>
                </a:rPr>
                <a:t> </a:t>
              </a:r>
              <a:r>
                <a:rPr lang="en-US" sz="2400" dirty="0" smtClean="0">
                  <a:solidFill>
                    <a:srgbClr val="3333CC"/>
                  </a:solidFill>
                  <a:latin typeface="Arial" panose="020B0604020202020204" pitchFamily="34" charset="0"/>
                  <a:cs typeface="Arial" panose="020B0604020202020204" pitchFamily="34" charset="0"/>
                </a:rPr>
                <a:t>	</a:t>
              </a:r>
              <a:r>
                <a:rPr lang="en-US" sz="2400" dirty="0" err="1" smtClean="0">
                  <a:solidFill>
                    <a:srgbClr val="3333CC"/>
                  </a:solidFill>
                  <a:latin typeface="Arial" panose="020B0604020202020204" pitchFamily="34" charset="0"/>
                  <a:cs typeface="Arial" panose="020B0604020202020204" pitchFamily="34" charset="0"/>
                </a:rPr>
                <a:t>Gợi</a:t>
              </a:r>
              <a:r>
                <a:rPr lang="en-US" sz="2400" dirty="0" smtClean="0">
                  <a:solidFill>
                    <a:srgbClr val="3333CC"/>
                  </a:solidFill>
                  <a:latin typeface="Arial" panose="020B0604020202020204" pitchFamily="34" charset="0"/>
                  <a:cs typeface="Arial" panose="020B0604020202020204" pitchFamily="34" charset="0"/>
                </a:rPr>
                <a:t> </a:t>
              </a:r>
              <a:r>
                <a:rPr lang="en-US" sz="2400" dirty="0">
                  <a:solidFill>
                    <a:srgbClr val="3333CC"/>
                  </a:solidFill>
                  <a:latin typeface="Arial" panose="020B0604020202020204" pitchFamily="34" charset="0"/>
                  <a:cs typeface="Arial" panose="020B0604020202020204" pitchFamily="34" charset="0"/>
                </a:rPr>
                <a:t>ý: </a:t>
              </a:r>
              <a:r>
                <a:rPr lang="en-US" sz="2400" dirty="0" err="1">
                  <a:solidFill>
                    <a:srgbClr val="3333CC"/>
                  </a:solidFill>
                  <a:latin typeface="Arial" panose="020B0604020202020204" pitchFamily="34" charset="0"/>
                  <a:cs typeface="Arial" panose="020B0604020202020204" pitchFamily="34" charset="0"/>
                </a:rPr>
                <a:t>Trai</a:t>
              </a:r>
              <a:r>
                <a:rPr lang="en-US" sz="2400" dirty="0">
                  <a:solidFill>
                    <a:srgbClr val="3333CC"/>
                  </a:solidFill>
                  <a:latin typeface="Arial" panose="020B0604020202020204" pitchFamily="34" charset="0"/>
                  <a:cs typeface="Arial" panose="020B0604020202020204" pitchFamily="34" charset="0"/>
                </a:rPr>
                <a:t> </a:t>
              </a:r>
              <a:r>
                <a:rPr lang="en-US" sz="2400" dirty="0" err="1">
                  <a:solidFill>
                    <a:srgbClr val="3333CC"/>
                  </a:solidFill>
                  <a:latin typeface="Arial" panose="020B0604020202020204" pitchFamily="34" charset="0"/>
                  <a:cs typeface="Arial" panose="020B0604020202020204" pitchFamily="34" charset="0"/>
                </a:rPr>
                <a:t>Dat</a:t>
              </a:r>
              <a:r>
                <a:rPr lang="en-US" sz="2400" dirty="0">
                  <a:solidFill>
                    <a:srgbClr val="3333CC"/>
                  </a:solidFill>
                  <a:latin typeface="Arial" panose="020B0604020202020204" pitchFamily="34" charset="0"/>
                  <a:cs typeface="Arial" panose="020B0604020202020204" pitchFamily="34" charset="0"/>
                </a:rPr>
                <a:t> </a:t>
              </a:r>
              <a:r>
                <a:rPr lang="en-US" sz="2400" dirty="0" smtClean="0">
                  <a:solidFill>
                    <a:srgbClr val="3333CC"/>
                  </a:solidFill>
                  <a:latin typeface="Arial" panose="020B0604020202020204" pitchFamily="34" charset="0"/>
                  <a:cs typeface="Arial" panose="020B0604020202020204" pitchFamily="34" charset="0"/>
                </a:rPr>
                <a:t>quay </a:t>
              </a:r>
              <a:r>
                <a:rPr lang="en-US" sz="2400" dirty="0" err="1" smtClean="0">
                  <a:solidFill>
                    <a:srgbClr val="3333CC"/>
                  </a:solidFill>
                  <a:latin typeface="Arial" panose="020B0604020202020204" pitchFamily="34" charset="0"/>
                  <a:cs typeface="Arial" panose="020B0604020202020204" pitchFamily="34" charset="0"/>
                </a:rPr>
                <a:t>quanh</a:t>
              </a:r>
              <a:r>
                <a:rPr lang="en-US" sz="2400" dirty="0" smtClean="0">
                  <a:solidFill>
                    <a:srgbClr val="3333CC"/>
                  </a:solidFill>
                  <a:latin typeface="Arial" panose="020B0604020202020204" pitchFamily="34" charset="0"/>
                  <a:cs typeface="Arial" panose="020B0604020202020204" pitchFamily="34" charset="0"/>
                </a:rPr>
                <a:t> </a:t>
              </a:r>
              <a:r>
                <a:rPr lang="en-US" sz="2400" dirty="0">
                  <a:solidFill>
                    <a:srgbClr val="3333CC"/>
                  </a:solidFill>
                  <a:latin typeface="Arial" panose="020B0604020202020204" pitchFamily="34" charset="0"/>
                  <a:cs typeface="Arial" panose="020B0604020202020204" pitchFamily="34" charset="0"/>
                </a:rPr>
                <a:t>Mat </a:t>
              </a:r>
              <a:r>
                <a:rPr lang="en-US" sz="2400" dirty="0" err="1">
                  <a:solidFill>
                    <a:srgbClr val="3333CC"/>
                  </a:solidFill>
                  <a:latin typeface="Arial" panose="020B0604020202020204" pitchFamily="34" charset="0"/>
                  <a:cs typeface="Arial" panose="020B0604020202020204" pitchFamily="34" charset="0"/>
                </a:rPr>
                <a:t>Troi</a:t>
              </a:r>
              <a:r>
                <a:rPr lang="en-US" sz="2400" dirty="0" smtClean="0">
                  <a:solidFill>
                    <a:srgbClr val="3333CC"/>
                  </a:solidFill>
                  <a:latin typeface="Arial" panose="020B0604020202020204" pitchFamily="34" charset="0"/>
                  <a:cs typeface="Arial" panose="020B0604020202020204" pitchFamily="34" charset="0"/>
                </a:rPr>
                <a:t>;</a:t>
              </a:r>
            </a:p>
            <a:p>
              <a:pPr algn="just">
                <a:lnSpc>
                  <a:spcPct val="150000"/>
                </a:lnSpc>
                <a:spcAft>
                  <a:spcPts val="1000"/>
                </a:spcAft>
                <a:buClr>
                  <a:srgbClr val="FF0000"/>
                </a:buClr>
              </a:pPr>
              <a:r>
                <a:rPr lang="en-US" sz="2400" dirty="0" smtClean="0">
                  <a:solidFill>
                    <a:srgbClr val="FF0000"/>
                  </a:solidFill>
                  <a:latin typeface="Arial" panose="020B0604020202020204" pitchFamily="34" charset="0"/>
                  <a:cs typeface="Arial" panose="020B0604020202020204" pitchFamily="34" charset="0"/>
                </a:rPr>
                <a:t>   •</a:t>
              </a:r>
              <a:r>
                <a:rPr lang="en-US" sz="2400" dirty="0" smtClean="0">
                  <a:solidFill>
                    <a:srgbClr val="3333CC"/>
                  </a:solidFill>
                  <a:latin typeface="Arial" panose="020B0604020202020204" pitchFamily="34" charset="0"/>
                  <a:cs typeface="Arial" panose="020B0604020202020204" pitchFamily="34" charset="0"/>
                </a:rPr>
                <a:t> </a:t>
              </a:r>
              <a:r>
                <a:rPr lang="vi-VN" sz="2400" dirty="0" smtClean="0">
                  <a:solidFill>
                    <a:srgbClr val="3333CC"/>
                  </a:solidFill>
                  <a:latin typeface="Arial" panose="020B0604020202020204" pitchFamily="34" charset="0"/>
                  <a:cs typeface="Arial" panose="020B0604020202020204" pitchFamily="34" charset="0"/>
                </a:rPr>
                <a:t>Lưu </a:t>
              </a:r>
              <a:r>
                <a:rPr lang="vi-VN" sz="2400" dirty="0">
                  <a:solidFill>
                    <a:srgbClr val="3333CC"/>
                  </a:solidFill>
                  <a:latin typeface="Arial" panose="020B0604020202020204" pitchFamily="34" charset="0"/>
                  <a:cs typeface="Arial" panose="020B0604020202020204" pitchFamily="34" charset="0"/>
                </a:rPr>
                <a:t>tệp với tên đã thống nhất trong nhóm.</a:t>
              </a:r>
              <a:endParaRPr lang="en-US" sz="2400" b="1" dirty="0" smtClean="0">
                <a:solidFill>
                  <a:srgbClr val="3333CC"/>
                </a:solidFill>
                <a:latin typeface="Arial" panose="020B0604020202020204" pitchFamily="34" charset="0"/>
                <a:cs typeface="Arial" panose="020B0604020202020204" pitchFamily="34" charset="0"/>
              </a:endParaRPr>
            </a:p>
          </p:txBody>
        </p:sp>
      </p:gr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17909" y="2169995"/>
            <a:ext cx="2361063" cy="1184451"/>
          </a:xfrm>
          <a:prstGeom prst="rect">
            <a:avLst/>
          </a:prstGeom>
        </p:spPr>
      </p:pic>
    </p:spTree>
    <p:extLst>
      <p:ext uri="{BB962C8B-B14F-4D97-AF65-F5344CB8AC3E}">
        <p14:creationId xmlns:p14="http://schemas.microsoft.com/office/powerpoint/2010/main" val="4229595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orizontal Scroll 2"/>
          <p:cNvSpPr/>
          <p:nvPr/>
        </p:nvSpPr>
        <p:spPr>
          <a:xfrm>
            <a:off x="1596788" y="1828800"/>
            <a:ext cx="8761863" cy="3302758"/>
          </a:xfrm>
          <a:prstGeom prst="horizontalScroll">
            <a:avLst/>
          </a:prstGeom>
          <a:solidFill>
            <a:srgbClr val="C0000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vi-VN" sz="2800" b="1" dirty="0">
                <a:latin typeface="Arial" panose="020B0604020202020204" pitchFamily="34" charset="0"/>
                <a:cs typeface="Arial" panose="020B0604020202020204" pitchFamily="34" charset="0"/>
              </a:rPr>
              <a:t>Sử dụng phần mềm trình chiếu kể lại hiểu biết mới của em về thế giới tự nhiên sẽ dễ hiểu và hấp dẫn hơn</a:t>
            </a:r>
            <a:r>
              <a:rPr lang="vi-VN" sz="2800" dirty="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p:txBody>
      </p:sp>
      <p:sp>
        <p:nvSpPr>
          <p:cNvPr id="4" name="Rounded Rectangle 3"/>
          <p:cNvSpPr/>
          <p:nvPr/>
        </p:nvSpPr>
        <p:spPr>
          <a:xfrm>
            <a:off x="4556516" y="474075"/>
            <a:ext cx="3726873" cy="553786"/>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latin typeface="Arial" panose="020B0604020202020204" pitchFamily="34" charset="0"/>
                <a:cs typeface="Arial" panose="020B0604020202020204" pitchFamily="34" charset="0"/>
              </a:rPr>
              <a:t>GHI NHỚ</a:t>
            </a:r>
            <a:endParaRPr lang="en-US" sz="28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72600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3063</TotalTime>
  <Words>318</Words>
  <Application>Microsoft Office PowerPoint</Application>
  <PresentationFormat>Widescreen</PresentationFormat>
  <Paragraphs>39</Paragraphs>
  <Slides>10</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Calibri Light</vt:lpstr>
      <vt:lpstr>HP001 4 hàng</vt:lpstr>
      <vt:lpstr>Tahoma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Admin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DELL 123</cp:lastModifiedBy>
  <cp:revision>520</cp:revision>
  <dcterms:created xsi:type="dcterms:W3CDTF">2022-01-27T15:18:21Z</dcterms:created>
  <dcterms:modified xsi:type="dcterms:W3CDTF">2023-03-23T08:20:22Z</dcterms:modified>
</cp:coreProperties>
</file>